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4"/>
    <p:sldMasterId id="2147483761" r:id="rId5"/>
  </p:sldMasterIdLst>
  <p:notesMasterIdLst>
    <p:notesMasterId r:id="rId17"/>
  </p:notesMasterIdLst>
  <p:handoutMasterIdLst>
    <p:handoutMasterId r:id="rId18"/>
  </p:handoutMasterIdLst>
  <p:sldIdLst>
    <p:sldId id="266" r:id="rId6"/>
    <p:sldId id="268" r:id="rId7"/>
    <p:sldId id="1745" r:id="rId8"/>
    <p:sldId id="1736" r:id="rId9"/>
    <p:sldId id="1737" r:id="rId10"/>
    <p:sldId id="1735" r:id="rId11"/>
    <p:sldId id="309" r:id="rId12"/>
    <p:sldId id="311" r:id="rId13"/>
    <p:sldId id="1742" r:id="rId14"/>
    <p:sldId id="323" r:id="rId15"/>
    <p:sldId id="324" r:id="rId16"/>
  </p:sldIdLst>
  <p:sldSz cx="9144000" cy="5715000" type="screen16x10"/>
  <p:notesSz cx="6797675" cy="9926638"/>
  <p:defaultTextStyle>
    <a:defPPr>
      <a:defRPr lang="de-DE"/>
    </a:defPPr>
    <a:lvl1pPr algn="l" rtl="0" eaLnBrk="0" fontAlgn="base" hangingPunct="0">
      <a:spcBef>
        <a:spcPct val="0"/>
      </a:spcBef>
      <a:spcAft>
        <a:spcPct val="0"/>
      </a:spcAft>
      <a:defRPr sz="1200"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b="1" kern="1200">
        <a:solidFill>
          <a:schemeClr val="tx1"/>
        </a:solidFill>
        <a:latin typeface="Arial" panose="020B0604020202020204" pitchFamily="34" charset="0"/>
        <a:ea typeface="+mn-ea"/>
        <a:cs typeface="+mn-cs"/>
      </a:defRPr>
    </a:lvl5pPr>
    <a:lvl6pPr marL="2286000" algn="l" defTabSz="914400" rtl="0" eaLnBrk="1" latinLnBrk="0" hangingPunct="1">
      <a:defRPr sz="1200" b="1" kern="1200">
        <a:solidFill>
          <a:schemeClr val="tx1"/>
        </a:solidFill>
        <a:latin typeface="Arial" panose="020B0604020202020204" pitchFamily="34" charset="0"/>
        <a:ea typeface="+mn-ea"/>
        <a:cs typeface="+mn-cs"/>
      </a:defRPr>
    </a:lvl6pPr>
    <a:lvl7pPr marL="2743200" algn="l" defTabSz="914400" rtl="0" eaLnBrk="1" latinLnBrk="0" hangingPunct="1">
      <a:defRPr sz="1200" b="1" kern="1200">
        <a:solidFill>
          <a:schemeClr val="tx1"/>
        </a:solidFill>
        <a:latin typeface="Arial" panose="020B0604020202020204" pitchFamily="34" charset="0"/>
        <a:ea typeface="+mn-ea"/>
        <a:cs typeface="+mn-cs"/>
      </a:defRPr>
    </a:lvl7pPr>
    <a:lvl8pPr marL="3200400" algn="l" defTabSz="914400" rtl="0" eaLnBrk="1" latinLnBrk="0" hangingPunct="1">
      <a:defRPr sz="1200" b="1" kern="1200">
        <a:solidFill>
          <a:schemeClr val="tx1"/>
        </a:solidFill>
        <a:latin typeface="Arial" panose="020B0604020202020204" pitchFamily="34" charset="0"/>
        <a:ea typeface="+mn-ea"/>
        <a:cs typeface="+mn-cs"/>
      </a:defRPr>
    </a:lvl8pPr>
    <a:lvl9pPr marL="3657600" algn="l" defTabSz="914400" rtl="0" eaLnBrk="1" latinLnBrk="0" hangingPunct="1">
      <a:defRPr sz="1200"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320">
          <p15:clr>
            <a:srgbClr val="A4A3A4"/>
          </p15:clr>
        </p15:guide>
        <p15:guide id="2" pos="480">
          <p15:clr>
            <a:srgbClr val="A4A3A4"/>
          </p15:clr>
        </p15:guide>
      </p15:sldGuideLst>
    </p:ext>
    <p:ext uri="{2D200454-40CA-4A62-9FC3-DE9A4176ACB9}">
      <p15:notesGuideLst xmlns:p15="http://schemas.microsoft.com/office/powerpoint/2012/main">
        <p15:guide id="1" orient="horz" pos="2907" userDrawn="1">
          <p15:clr>
            <a:srgbClr val="A4A3A4"/>
          </p15:clr>
        </p15:guide>
        <p15:guide id="2" pos="225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3CB989-ABE2-48CF-B66C-8B707CCB4036}" v="1" dt="2020-07-09T14:46:44.5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516" autoAdjust="0"/>
    <p:restoredTop sz="94564" autoAdjust="0"/>
  </p:normalViewPr>
  <p:slideViewPr>
    <p:cSldViewPr>
      <p:cViewPr varScale="1">
        <p:scale>
          <a:sx n="129" d="100"/>
          <a:sy n="129" d="100"/>
        </p:scale>
        <p:origin x="1572" y="108"/>
      </p:cViewPr>
      <p:guideLst>
        <p:guide orient="horz" pos="3320"/>
        <p:guide pos="480"/>
      </p:guideLst>
    </p:cSldViewPr>
  </p:slideViewPr>
  <p:outlineViewPr>
    <p:cViewPr>
      <p:scale>
        <a:sx n="33" d="100"/>
        <a:sy n="33" d="100"/>
      </p:scale>
      <p:origin x="0" y="-14016"/>
    </p:cViewPr>
  </p:outlineViewPr>
  <p:notesTextViewPr>
    <p:cViewPr>
      <p:scale>
        <a:sx n="3" d="2"/>
        <a:sy n="3" d="2"/>
      </p:scale>
      <p:origin x="0" y="0"/>
    </p:cViewPr>
  </p:notesTextViewPr>
  <p:sorterViewPr>
    <p:cViewPr>
      <p:scale>
        <a:sx n="50" d="100"/>
        <a:sy n="50" d="100"/>
      </p:scale>
      <p:origin x="0" y="0"/>
    </p:cViewPr>
  </p:sorterViewPr>
  <p:notesViewPr>
    <p:cSldViewPr>
      <p:cViewPr>
        <p:scale>
          <a:sx n="75" d="100"/>
          <a:sy n="75" d="100"/>
        </p:scale>
        <p:origin x="2952" y="-398"/>
      </p:cViewPr>
      <p:guideLst>
        <p:guide orient="horz" pos="2907"/>
        <p:guide pos="225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F399211C-026F-4325-8A99-2C680CABC9B2}"/>
              </a:ext>
            </a:extLst>
          </p:cNvPr>
          <p:cNvSpPr>
            <a:spLocks noGrp="1" noChangeArrowheads="1"/>
          </p:cNvSpPr>
          <p:nvPr>
            <p:ph type="hdr" sz="quarter"/>
          </p:nvPr>
        </p:nvSpPr>
        <p:spPr bwMode="auto">
          <a:xfrm>
            <a:off x="242888" y="272963"/>
            <a:ext cx="2944812" cy="496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8" tIns="45710" rIns="91418" bIns="45710" numCol="1" anchor="t" anchorCtr="0" compatLnSpc="1">
            <a:prstTxWarp prst="textNoShape">
              <a:avLst/>
            </a:prstTxWarp>
          </a:bodyPr>
          <a:lstStyle>
            <a:lvl1pPr>
              <a:spcBef>
                <a:spcPct val="0"/>
              </a:spcBef>
              <a:defRPr b="0">
                <a:latin typeface="Arial" charset="0"/>
              </a:defRPr>
            </a:lvl1pPr>
          </a:lstStyle>
          <a:p>
            <a:pPr>
              <a:defRPr/>
            </a:pPr>
            <a:endParaRPr lang="en-US" altLang="en-US"/>
          </a:p>
        </p:txBody>
      </p:sp>
      <p:sp>
        <p:nvSpPr>
          <p:cNvPr id="14339" name="Rectangle 3">
            <a:extLst>
              <a:ext uri="{FF2B5EF4-FFF2-40B4-BE49-F238E27FC236}">
                <a16:creationId xmlns:a16="http://schemas.microsoft.com/office/drawing/2014/main" id="{6F9F3D94-A95E-4A3D-8C29-3080858C5DC6}"/>
              </a:ext>
            </a:extLst>
          </p:cNvPr>
          <p:cNvSpPr>
            <a:spLocks noGrp="1" noChangeArrowheads="1"/>
          </p:cNvSpPr>
          <p:nvPr>
            <p:ph type="dt" sz="quarter" idx="1"/>
          </p:nvPr>
        </p:nvSpPr>
        <p:spPr bwMode="auto">
          <a:xfrm>
            <a:off x="3576638" y="272963"/>
            <a:ext cx="2944812" cy="496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8" tIns="45710" rIns="91418" bIns="45710" numCol="1" anchor="t" anchorCtr="0" compatLnSpc="1">
            <a:prstTxWarp prst="textNoShape">
              <a:avLst/>
            </a:prstTxWarp>
          </a:bodyPr>
          <a:lstStyle>
            <a:lvl1pPr algn="r">
              <a:spcBef>
                <a:spcPct val="0"/>
              </a:spcBef>
              <a:defRPr b="0">
                <a:latin typeface="Arial" charset="0"/>
              </a:defRPr>
            </a:lvl1pPr>
          </a:lstStyle>
          <a:p>
            <a:pPr>
              <a:defRPr/>
            </a:pPr>
            <a:endParaRPr lang="en-US" altLang="en-US"/>
          </a:p>
        </p:txBody>
      </p:sp>
      <p:sp>
        <p:nvSpPr>
          <p:cNvPr id="14340" name="Rectangle 4">
            <a:extLst>
              <a:ext uri="{FF2B5EF4-FFF2-40B4-BE49-F238E27FC236}">
                <a16:creationId xmlns:a16="http://schemas.microsoft.com/office/drawing/2014/main" id="{45079F9F-4351-4E3E-83E1-D9CB101803F1}"/>
              </a:ext>
            </a:extLst>
          </p:cNvPr>
          <p:cNvSpPr>
            <a:spLocks noGrp="1" noChangeArrowheads="1"/>
          </p:cNvSpPr>
          <p:nvPr>
            <p:ph type="ftr" sz="quarter" idx="2"/>
          </p:nvPr>
        </p:nvSpPr>
        <p:spPr bwMode="auto">
          <a:xfrm>
            <a:off x="242888" y="9153772"/>
            <a:ext cx="2944812" cy="496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8" tIns="45710" rIns="91418" bIns="45710" numCol="1" anchor="b" anchorCtr="0" compatLnSpc="1">
            <a:prstTxWarp prst="textNoShape">
              <a:avLst/>
            </a:prstTxWarp>
          </a:bodyPr>
          <a:lstStyle>
            <a:lvl1pPr>
              <a:spcBef>
                <a:spcPct val="0"/>
              </a:spcBef>
              <a:defRPr b="0">
                <a:latin typeface="Arial" charset="0"/>
              </a:defRPr>
            </a:lvl1pPr>
          </a:lstStyle>
          <a:p>
            <a:pPr>
              <a:defRPr/>
            </a:pPr>
            <a:endParaRPr lang="en-US" altLang="en-US"/>
          </a:p>
        </p:txBody>
      </p:sp>
      <p:sp>
        <p:nvSpPr>
          <p:cNvPr id="14341" name="Rectangle 5">
            <a:extLst>
              <a:ext uri="{FF2B5EF4-FFF2-40B4-BE49-F238E27FC236}">
                <a16:creationId xmlns:a16="http://schemas.microsoft.com/office/drawing/2014/main" id="{1CD27047-EE5B-4A1A-B4A1-8C6DB3E5B0C0}"/>
              </a:ext>
            </a:extLst>
          </p:cNvPr>
          <p:cNvSpPr>
            <a:spLocks noGrp="1" noChangeArrowheads="1"/>
          </p:cNvSpPr>
          <p:nvPr>
            <p:ph type="sldNum" sz="quarter" idx="3"/>
          </p:nvPr>
        </p:nvSpPr>
        <p:spPr bwMode="auto">
          <a:xfrm>
            <a:off x="3576638" y="9153772"/>
            <a:ext cx="2944812" cy="496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8" tIns="45710" rIns="91418" bIns="45710" numCol="1" anchor="b" anchorCtr="0" compatLnSpc="1">
            <a:prstTxWarp prst="textNoShape">
              <a:avLst/>
            </a:prstTxWarp>
          </a:bodyPr>
          <a:lstStyle>
            <a:lvl1pPr algn="r">
              <a:defRPr b="0"/>
            </a:lvl1pPr>
          </a:lstStyle>
          <a:p>
            <a:pPr>
              <a:defRPr/>
            </a:pPr>
            <a:fld id="{7F215520-184A-4B8F-B62D-783B54286DC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3ADCBEB9-B29D-4B81-A38B-C29CE6EF9FCE}"/>
              </a:ext>
            </a:extLst>
          </p:cNvPr>
          <p:cNvSpPr>
            <a:spLocks noGrp="1" noChangeArrowheads="1"/>
          </p:cNvSpPr>
          <p:nvPr>
            <p:ph type="hdr" sz="quarter"/>
          </p:nvPr>
        </p:nvSpPr>
        <p:spPr bwMode="auto">
          <a:xfrm>
            <a:off x="242888" y="153939"/>
            <a:ext cx="3954462" cy="496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8" tIns="45710" rIns="91418" bIns="45710" numCol="1" anchor="t" anchorCtr="0" compatLnSpc="1">
            <a:prstTxWarp prst="textNoShape">
              <a:avLst/>
            </a:prstTxWarp>
          </a:bodyPr>
          <a:lstStyle>
            <a:lvl1pPr>
              <a:spcBef>
                <a:spcPct val="0"/>
              </a:spcBef>
              <a:defRPr b="0">
                <a:latin typeface="Arial" charset="0"/>
              </a:defRPr>
            </a:lvl1pPr>
          </a:lstStyle>
          <a:p>
            <a:pPr>
              <a:defRPr/>
            </a:pPr>
            <a:endParaRPr lang="en-US" altLang="en-US"/>
          </a:p>
        </p:txBody>
      </p:sp>
      <p:sp>
        <p:nvSpPr>
          <p:cNvPr id="16387" name="Rectangle 3">
            <a:extLst>
              <a:ext uri="{FF2B5EF4-FFF2-40B4-BE49-F238E27FC236}">
                <a16:creationId xmlns:a16="http://schemas.microsoft.com/office/drawing/2014/main" id="{3D4421A0-156B-414B-B82A-691C059EE45C}"/>
              </a:ext>
            </a:extLst>
          </p:cNvPr>
          <p:cNvSpPr>
            <a:spLocks noGrp="1" noChangeArrowheads="1"/>
          </p:cNvSpPr>
          <p:nvPr>
            <p:ph type="dt" idx="1"/>
          </p:nvPr>
        </p:nvSpPr>
        <p:spPr bwMode="auto">
          <a:xfrm>
            <a:off x="3576638" y="160287"/>
            <a:ext cx="2944812" cy="496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8" tIns="45710" rIns="91418" bIns="45710" numCol="1" anchor="t" anchorCtr="0" compatLnSpc="1">
            <a:prstTxWarp prst="textNoShape">
              <a:avLst/>
            </a:prstTxWarp>
          </a:bodyPr>
          <a:lstStyle>
            <a:lvl1pPr algn="r">
              <a:spcBef>
                <a:spcPct val="0"/>
              </a:spcBef>
              <a:defRPr b="0">
                <a:latin typeface="Arial" charset="0"/>
              </a:defRPr>
            </a:lvl1pPr>
          </a:lstStyle>
          <a:p>
            <a:pPr>
              <a:defRPr/>
            </a:pPr>
            <a:r>
              <a:rPr lang="en-US" altLang="en-US"/>
              <a:t>October 9, 2003</a:t>
            </a:r>
          </a:p>
        </p:txBody>
      </p:sp>
      <p:sp>
        <p:nvSpPr>
          <p:cNvPr id="17412" name="Rectangle 4">
            <a:extLst>
              <a:ext uri="{FF2B5EF4-FFF2-40B4-BE49-F238E27FC236}">
                <a16:creationId xmlns:a16="http://schemas.microsoft.com/office/drawing/2014/main" id="{BBF1C4E1-0584-4B3C-847D-0563452F849F}"/>
              </a:ext>
            </a:extLst>
          </p:cNvPr>
          <p:cNvSpPr>
            <a:spLocks noGrp="1" noRot="1" noChangeAspect="1" noChangeArrowheads="1" noTextEdit="1"/>
          </p:cNvSpPr>
          <p:nvPr>
            <p:ph type="sldImg" idx="2"/>
          </p:nvPr>
        </p:nvSpPr>
        <p:spPr bwMode="auto">
          <a:xfrm>
            <a:off x="420688" y="744538"/>
            <a:ext cx="5957887"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9" name="Rectangle 5">
            <a:extLst>
              <a:ext uri="{FF2B5EF4-FFF2-40B4-BE49-F238E27FC236}">
                <a16:creationId xmlns:a16="http://schemas.microsoft.com/office/drawing/2014/main" id="{7F89D5E7-AA02-4968-B180-B60F6B6E837F}"/>
              </a:ext>
            </a:extLst>
          </p:cNvPr>
          <p:cNvSpPr>
            <a:spLocks noGrp="1" noChangeArrowheads="1"/>
          </p:cNvSpPr>
          <p:nvPr>
            <p:ph type="body" sz="quarter" idx="3"/>
          </p:nvPr>
        </p:nvSpPr>
        <p:spPr bwMode="auto">
          <a:xfrm>
            <a:off x="906463" y="4714955"/>
            <a:ext cx="4984750" cy="4467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8" tIns="45710" rIns="91418" bIns="45710" numCol="1" anchor="t" anchorCtr="0" compatLnSpc="1">
            <a:prstTxWarp prst="textNoShape">
              <a:avLst/>
            </a:prstTxWarp>
          </a:bodyPr>
          <a:lstStyle/>
          <a:p>
            <a:pPr lvl="0"/>
            <a:r>
              <a:rPr lang="en-US" noProof="0"/>
              <a:t>Klicken Sie, um die Formate des Vorlagentextes zu bearbeiten</a:t>
            </a:r>
          </a:p>
          <a:p>
            <a:pPr lvl="1"/>
            <a:r>
              <a:rPr lang="en-US" noProof="0"/>
              <a:t>Zweite Ebene</a:t>
            </a:r>
          </a:p>
          <a:p>
            <a:pPr lvl="2"/>
            <a:r>
              <a:rPr lang="en-US" noProof="0"/>
              <a:t>Dritte Ebene</a:t>
            </a:r>
          </a:p>
          <a:p>
            <a:pPr lvl="3"/>
            <a:r>
              <a:rPr lang="en-US" noProof="0"/>
              <a:t>Vierte Ebene</a:t>
            </a:r>
          </a:p>
          <a:p>
            <a:pPr lvl="4"/>
            <a:r>
              <a:rPr lang="en-US" noProof="0"/>
              <a:t>Fünfte Ebene</a:t>
            </a:r>
          </a:p>
        </p:txBody>
      </p:sp>
      <p:sp>
        <p:nvSpPr>
          <p:cNvPr id="16390" name="Rectangle 6">
            <a:extLst>
              <a:ext uri="{FF2B5EF4-FFF2-40B4-BE49-F238E27FC236}">
                <a16:creationId xmlns:a16="http://schemas.microsoft.com/office/drawing/2014/main" id="{65E3DC09-C29B-4674-A142-BFBB9FEEB622}"/>
              </a:ext>
            </a:extLst>
          </p:cNvPr>
          <p:cNvSpPr>
            <a:spLocks noGrp="1" noChangeArrowheads="1"/>
          </p:cNvSpPr>
          <p:nvPr>
            <p:ph type="ftr" sz="quarter" idx="4"/>
          </p:nvPr>
        </p:nvSpPr>
        <p:spPr bwMode="auto">
          <a:xfrm>
            <a:off x="242888" y="9307712"/>
            <a:ext cx="2944812" cy="496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8" tIns="45710" rIns="91418" bIns="45710" numCol="1" anchor="b" anchorCtr="0" compatLnSpc="1">
            <a:prstTxWarp prst="textNoShape">
              <a:avLst/>
            </a:prstTxWarp>
          </a:bodyPr>
          <a:lstStyle>
            <a:lvl1pPr>
              <a:spcBef>
                <a:spcPct val="0"/>
              </a:spcBef>
              <a:defRPr b="0">
                <a:latin typeface="Arial" charset="0"/>
              </a:defRPr>
            </a:lvl1pPr>
          </a:lstStyle>
          <a:p>
            <a:pPr>
              <a:defRPr/>
            </a:pPr>
            <a:endParaRPr lang="en-US" altLang="en-US"/>
          </a:p>
        </p:txBody>
      </p:sp>
      <p:sp>
        <p:nvSpPr>
          <p:cNvPr id="16391" name="Rectangle 7">
            <a:extLst>
              <a:ext uri="{FF2B5EF4-FFF2-40B4-BE49-F238E27FC236}">
                <a16:creationId xmlns:a16="http://schemas.microsoft.com/office/drawing/2014/main" id="{DF2C98B7-9458-47D9-994F-D47BC8371795}"/>
              </a:ext>
            </a:extLst>
          </p:cNvPr>
          <p:cNvSpPr>
            <a:spLocks noGrp="1" noChangeArrowheads="1"/>
          </p:cNvSpPr>
          <p:nvPr>
            <p:ph type="sldNum" sz="quarter" idx="5"/>
          </p:nvPr>
        </p:nvSpPr>
        <p:spPr bwMode="auto">
          <a:xfrm>
            <a:off x="3576638" y="9307712"/>
            <a:ext cx="2944812" cy="496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8" tIns="45710" rIns="91418" bIns="45710" numCol="1" anchor="b" anchorCtr="0" compatLnSpc="1">
            <a:prstTxWarp prst="textNoShape">
              <a:avLst/>
            </a:prstTxWarp>
          </a:bodyPr>
          <a:lstStyle>
            <a:lvl1pPr algn="r">
              <a:defRPr b="0"/>
            </a:lvl1pPr>
          </a:lstStyle>
          <a:p>
            <a:pPr>
              <a:defRPr/>
            </a:pPr>
            <a:fld id="{93271D35-C202-4212-B0EE-4E04D4342CB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600" kern="1200">
        <a:solidFill>
          <a:schemeClr val="tx1"/>
        </a:solidFill>
        <a:latin typeface="Arial" charset="0"/>
        <a:ea typeface="+mn-ea"/>
        <a:cs typeface="+mn-cs"/>
      </a:defRPr>
    </a:lvl1pPr>
    <a:lvl2pPr marL="457200" algn="l" rtl="0" eaLnBrk="0" fontAlgn="base" hangingPunct="0">
      <a:spcBef>
        <a:spcPct val="30000"/>
      </a:spcBef>
      <a:spcAft>
        <a:spcPct val="0"/>
      </a:spcAft>
      <a:defRPr sz="1600" kern="1200">
        <a:solidFill>
          <a:schemeClr val="tx1"/>
        </a:solidFill>
        <a:latin typeface="Arial" charset="0"/>
        <a:ea typeface="+mn-ea"/>
        <a:cs typeface="+mn-cs"/>
      </a:defRPr>
    </a:lvl2pPr>
    <a:lvl3pPr marL="914400" algn="l" rtl="0" eaLnBrk="0" fontAlgn="base" hangingPunct="0">
      <a:spcBef>
        <a:spcPct val="30000"/>
      </a:spcBef>
      <a:spcAft>
        <a:spcPct val="0"/>
      </a:spcAft>
      <a:defRPr sz="1600" kern="1200">
        <a:solidFill>
          <a:schemeClr val="tx1"/>
        </a:solidFill>
        <a:latin typeface="Arial" charset="0"/>
        <a:ea typeface="+mn-ea"/>
        <a:cs typeface="+mn-cs"/>
      </a:defRPr>
    </a:lvl3pPr>
    <a:lvl4pPr marL="1371600" algn="l" rtl="0" eaLnBrk="0" fontAlgn="base" hangingPunct="0">
      <a:spcBef>
        <a:spcPct val="30000"/>
      </a:spcBef>
      <a:spcAft>
        <a:spcPct val="0"/>
      </a:spcAft>
      <a:defRPr sz="1600" kern="1200">
        <a:solidFill>
          <a:schemeClr val="tx1"/>
        </a:solidFill>
        <a:latin typeface="Arial" charset="0"/>
        <a:ea typeface="+mn-ea"/>
        <a:cs typeface="+mn-cs"/>
      </a:defRPr>
    </a:lvl4pPr>
    <a:lvl5pPr marL="1828800" algn="l" rtl="0" eaLnBrk="0" fontAlgn="base" hangingPunct="0">
      <a:spcBef>
        <a:spcPct val="30000"/>
      </a:spcBef>
      <a:spcAft>
        <a:spcPct val="0"/>
      </a:spcAft>
      <a:defRPr sz="16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DFC303F0-0990-42DA-9E95-87B37CBBB980}"/>
              </a:ext>
            </a:extLst>
          </p:cNvPr>
          <p:cNvSpPr>
            <a:spLocks noGrp="1" noRot="1" noChangeAspect="1" noChangeArrowheads="1" noTextEdit="1"/>
          </p:cNvSpPr>
          <p:nvPr>
            <p:ph type="sldImg"/>
          </p:nvPr>
        </p:nvSpPr>
        <p:spPr>
          <a:ln/>
        </p:spPr>
      </p:sp>
      <p:sp>
        <p:nvSpPr>
          <p:cNvPr id="20483" name="Notes Placeholder 2">
            <a:extLst>
              <a:ext uri="{FF2B5EF4-FFF2-40B4-BE49-F238E27FC236}">
                <a16:creationId xmlns:a16="http://schemas.microsoft.com/office/drawing/2014/main" id="{4AC51AAB-E248-441D-8B44-7C56FFE62FCA}"/>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
        <p:nvSpPr>
          <p:cNvPr id="20484" name="Date Placeholder 3">
            <a:extLst>
              <a:ext uri="{FF2B5EF4-FFF2-40B4-BE49-F238E27FC236}">
                <a16:creationId xmlns:a16="http://schemas.microsoft.com/office/drawing/2014/main" id="{AF388CC6-1263-4A2C-8DD5-37FFF55E12E1}"/>
              </a:ext>
            </a:extLst>
          </p:cNvPr>
          <p:cNvSpPr>
            <a:spLocks noGrp="1"/>
          </p:cNvSpPr>
          <p:nvPr>
            <p:ph type="dt" sz="quarter" idx="1"/>
          </p:nvPr>
        </p:nvSpPr>
        <p:spPr>
          <a:noFill/>
        </p:spPr>
        <p:txBody>
          <a:bodyPr/>
          <a:lstStyle>
            <a:lvl1pPr>
              <a:defRPr sz="1200" b="1">
                <a:solidFill>
                  <a:schemeClr val="tx1"/>
                </a:solidFill>
                <a:latin typeface="Arial" panose="020B0604020202020204" pitchFamily="34" charset="0"/>
              </a:defRPr>
            </a:lvl1pPr>
            <a:lvl2pPr marL="752475" indent="-288925">
              <a:defRPr sz="1200" b="1">
                <a:solidFill>
                  <a:schemeClr val="tx1"/>
                </a:solidFill>
                <a:latin typeface="Arial" panose="020B0604020202020204" pitchFamily="34" charset="0"/>
              </a:defRPr>
            </a:lvl2pPr>
            <a:lvl3pPr marL="1158875" indent="-231775">
              <a:defRPr sz="1200" b="1">
                <a:solidFill>
                  <a:schemeClr val="tx1"/>
                </a:solidFill>
                <a:latin typeface="Arial" panose="020B0604020202020204" pitchFamily="34" charset="0"/>
              </a:defRPr>
            </a:lvl3pPr>
            <a:lvl4pPr marL="1622425" indent="-231775">
              <a:defRPr sz="1200" b="1">
                <a:solidFill>
                  <a:schemeClr val="tx1"/>
                </a:solidFill>
                <a:latin typeface="Arial" panose="020B0604020202020204" pitchFamily="34" charset="0"/>
              </a:defRPr>
            </a:lvl4pPr>
            <a:lvl5pPr marL="2085975" indent="-231775">
              <a:defRPr sz="1200" b="1">
                <a:solidFill>
                  <a:schemeClr val="tx1"/>
                </a:solidFill>
                <a:latin typeface="Arial" panose="020B0604020202020204" pitchFamily="34" charset="0"/>
              </a:defRPr>
            </a:lvl5pPr>
            <a:lvl6pPr marL="2543175" indent="-231775" eaLnBrk="0" fontAlgn="base" hangingPunct="0">
              <a:spcBef>
                <a:spcPct val="0"/>
              </a:spcBef>
              <a:spcAft>
                <a:spcPct val="0"/>
              </a:spcAft>
              <a:defRPr sz="1200" b="1">
                <a:solidFill>
                  <a:schemeClr val="tx1"/>
                </a:solidFill>
                <a:latin typeface="Arial" panose="020B0604020202020204" pitchFamily="34" charset="0"/>
              </a:defRPr>
            </a:lvl6pPr>
            <a:lvl7pPr marL="3000375" indent="-231775" eaLnBrk="0" fontAlgn="base" hangingPunct="0">
              <a:spcBef>
                <a:spcPct val="0"/>
              </a:spcBef>
              <a:spcAft>
                <a:spcPct val="0"/>
              </a:spcAft>
              <a:defRPr sz="1200" b="1">
                <a:solidFill>
                  <a:schemeClr val="tx1"/>
                </a:solidFill>
                <a:latin typeface="Arial" panose="020B0604020202020204" pitchFamily="34" charset="0"/>
              </a:defRPr>
            </a:lvl7pPr>
            <a:lvl8pPr marL="3457575" indent="-231775" eaLnBrk="0" fontAlgn="base" hangingPunct="0">
              <a:spcBef>
                <a:spcPct val="0"/>
              </a:spcBef>
              <a:spcAft>
                <a:spcPct val="0"/>
              </a:spcAft>
              <a:defRPr sz="1200" b="1">
                <a:solidFill>
                  <a:schemeClr val="tx1"/>
                </a:solidFill>
                <a:latin typeface="Arial" panose="020B0604020202020204" pitchFamily="34" charset="0"/>
              </a:defRPr>
            </a:lvl8pPr>
            <a:lvl9pPr marL="3914775" indent="-231775" eaLnBrk="0" fontAlgn="base" hangingPunct="0">
              <a:spcBef>
                <a:spcPct val="0"/>
              </a:spcBef>
              <a:spcAft>
                <a:spcPct val="0"/>
              </a:spcAft>
              <a:defRPr sz="1200" b="1">
                <a:solidFill>
                  <a:schemeClr val="tx1"/>
                </a:solidFill>
                <a:latin typeface="Arial" panose="020B0604020202020204" pitchFamily="34" charset="0"/>
              </a:defRPr>
            </a:lvl9pPr>
          </a:lstStyle>
          <a:p>
            <a:r>
              <a:rPr lang="en-US" altLang="en-US" b="0"/>
              <a:t>October 9, 2003</a:t>
            </a:r>
          </a:p>
        </p:txBody>
      </p:sp>
      <p:sp>
        <p:nvSpPr>
          <p:cNvPr id="20485" name="Slide Number Placeholder 4">
            <a:extLst>
              <a:ext uri="{FF2B5EF4-FFF2-40B4-BE49-F238E27FC236}">
                <a16:creationId xmlns:a16="http://schemas.microsoft.com/office/drawing/2014/main" id="{DA0FBA86-B17C-4DA7-BD75-AAE40F618CD3}"/>
              </a:ext>
            </a:extLst>
          </p:cNvPr>
          <p:cNvSpPr>
            <a:spLocks noGrp="1"/>
          </p:cNvSpPr>
          <p:nvPr>
            <p:ph type="sldNum" sz="quarter" idx="5"/>
          </p:nvPr>
        </p:nvSpPr>
        <p:spPr>
          <a:noFill/>
        </p:spPr>
        <p:txBody>
          <a:bodyPr/>
          <a:lstStyle>
            <a:lvl1pPr>
              <a:defRPr sz="1200" b="1">
                <a:solidFill>
                  <a:schemeClr val="tx1"/>
                </a:solidFill>
                <a:latin typeface="Arial" panose="020B0604020202020204" pitchFamily="34" charset="0"/>
              </a:defRPr>
            </a:lvl1pPr>
            <a:lvl2pPr marL="752475" indent="-288925">
              <a:defRPr sz="1200" b="1">
                <a:solidFill>
                  <a:schemeClr val="tx1"/>
                </a:solidFill>
                <a:latin typeface="Arial" panose="020B0604020202020204" pitchFamily="34" charset="0"/>
              </a:defRPr>
            </a:lvl2pPr>
            <a:lvl3pPr marL="1158875" indent="-231775">
              <a:defRPr sz="1200" b="1">
                <a:solidFill>
                  <a:schemeClr val="tx1"/>
                </a:solidFill>
                <a:latin typeface="Arial" panose="020B0604020202020204" pitchFamily="34" charset="0"/>
              </a:defRPr>
            </a:lvl3pPr>
            <a:lvl4pPr marL="1622425" indent="-231775">
              <a:defRPr sz="1200" b="1">
                <a:solidFill>
                  <a:schemeClr val="tx1"/>
                </a:solidFill>
                <a:latin typeface="Arial" panose="020B0604020202020204" pitchFamily="34" charset="0"/>
              </a:defRPr>
            </a:lvl4pPr>
            <a:lvl5pPr marL="2085975" indent="-231775">
              <a:defRPr sz="1200" b="1">
                <a:solidFill>
                  <a:schemeClr val="tx1"/>
                </a:solidFill>
                <a:latin typeface="Arial" panose="020B0604020202020204" pitchFamily="34" charset="0"/>
              </a:defRPr>
            </a:lvl5pPr>
            <a:lvl6pPr marL="2543175" indent="-231775" eaLnBrk="0" fontAlgn="base" hangingPunct="0">
              <a:spcBef>
                <a:spcPct val="0"/>
              </a:spcBef>
              <a:spcAft>
                <a:spcPct val="0"/>
              </a:spcAft>
              <a:defRPr sz="1200" b="1">
                <a:solidFill>
                  <a:schemeClr val="tx1"/>
                </a:solidFill>
                <a:latin typeface="Arial" panose="020B0604020202020204" pitchFamily="34" charset="0"/>
              </a:defRPr>
            </a:lvl6pPr>
            <a:lvl7pPr marL="3000375" indent="-231775" eaLnBrk="0" fontAlgn="base" hangingPunct="0">
              <a:spcBef>
                <a:spcPct val="0"/>
              </a:spcBef>
              <a:spcAft>
                <a:spcPct val="0"/>
              </a:spcAft>
              <a:defRPr sz="1200" b="1">
                <a:solidFill>
                  <a:schemeClr val="tx1"/>
                </a:solidFill>
                <a:latin typeface="Arial" panose="020B0604020202020204" pitchFamily="34" charset="0"/>
              </a:defRPr>
            </a:lvl7pPr>
            <a:lvl8pPr marL="3457575" indent="-231775" eaLnBrk="0" fontAlgn="base" hangingPunct="0">
              <a:spcBef>
                <a:spcPct val="0"/>
              </a:spcBef>
              <a:spcAft>
                <a:spcPct val="0"/>
              </a:spcAft>
              <a:defRPr sz="1200" b="1">
                <a:solidFill>
                  <a:schemeClr val="tx1"/>
                </a:solidFill>
                <a:latin typeface="Arial" panose="020B0604020202020204" pitchFamily="34" charset="0"/>
              </a:defRPr>
            </a:lvl8pPr>
            <a:lvl9pPr marL="3914775" indent="-231775" eaLnBrk="0" fontAlgn="base" hangingPunct="0">
              <a:spcBef>
                <a:spcPct val="0"/>
              </a:spcBef>
              <a:spcAft>
                <a:spcPct val="0"/>
              </a:spcAft>
              <a:defRPr sz="1200" b="1">
                <a:solidFill>
                  <a:schemeClr val="tx1"/>
                </a:solidFill>
                <a:latin typeface="Arial" panose="020B0604020202020204" pitchFamily="34" charset="0"/>
              </a:defRPr>
            </a:lvl9pPr>
          </a:lstStyle>
          <a:p>
            <a:fld id="{ADF6D898-1542-418A-9108-2418F93D2AAA}" type="slidenum">
              <a:rPr lang="en-US" altLang="en-US" b="0" smtClean="0"/>
              <a:pPr/>
              <a:t>1</a:t>
            </a:fld>
            <a:endParaRPr lang="en-US" altLang="en-US" b="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a:extLst>
              <a:ext uri="{FF2B5EF4-FFF2-40B4-BE49-F238E27FC236}">
                <a16:creationId xmlns:a16="http://schemas.microsoft.com/office/drawing/2014/main" id="{B7120C25-C774-4A38-AF15-240ED6E6CB16}"/>
              </a:ext>
            </a:extLst>
          </p:cNvPr>
          <p:cNvSpPr>
            <a:spLocks noGrp="1" noChangeArrowheads="1"/>
          </p:cNvSpPr>
          <p:nvPr>
            <p:ph type="dt" sz="quarter" idx="1"/>
          </p:nvPr>
        </p:nvSpPr>
        <p:spPr>
          <a:noFill/>
        </p:spPr>
        <p:txBody>
          <a:bodyPr/>
          <a:lstStyle>
            <a:lvl1pPr>
              <a:defRPr sz="1200" b="1">
                <a:solidFill>
                  <a:schemeClr val="tx1"/>
                </a:solidFill>
                <a:latin typeface="Arial" panose="020B0604020202020204" pitchFamily="34" charset="0"/>
              </a:defRPr>
            </a:lvl1pPr>
            <a:lvl2pPr marL="752475" indent="-288925">
              <a:defRPr sz="1200" b="1">
                <a:solidFill>
                  <a:schemeClr val="tx1"/>
                </a:solidFill>
                <a:latin typeface="Arial" panose="020B0604020202020204" pitchFamily="34" charset="0"/>
              </a:defRPr>
            </a:lvl2pPr>
            <a:lvl3pPr marL="1158875" indent="-231775">
              <a:defRPr sz="1200" b="1">
                <a:solidFill>
                  <a:schemeClr val="tx1"/>
                </a:solidFill>
                <a:latin typeface="Arial" panose="020B0604020202020204" pitchFamily="34" charset="0"/>
              </a:defRPr>
            </a:lvl3pPr>
            <a:lvl4pPr marL="1622425" indent="-231775">
              <a:defRPr sz="1200" b="1">
                <a:solidFill>
                  <a:schemeClr val="tx1"/>
                </a:solidFill>
                <a:latin typeface="Arial" panose="020B0604020202020204" pitchFamily="34" charset="0"/>
              </a:defRPr>
            </a:lvl4pPr>
            <a:lvl5pPr marL="2085975" indent="-231775">
              <a:defRPr sz="1200" b="1">
                <a:solidFill>
                  <a:schemeClr val="tx1"/>
                </a:solidFill>
                <a:latin typeface="Arial" panose="020B0604020202020204" pitchFamily="34" charset="0"/>
              </a:defRPr>
            </a:lvl5pPr>
            <a:lvl6pPr marL="2543175" indent="-231775" eaLnBrk="0" fontAlgn="base" hangingPunct="0">
              <a:spcBef>
                <a:spcPct val="0"/>
              </a:spcBef>
              <a:spcAft>
                <a:spcPct val="0"/>
              </a:spcAft>
              <a:defRPr sz="1200" b="1">
                <a:solidFill>
                  <a:schemeClr val="tx1"/>
                </a:solidFill>
                <a:latin typeface="Arial" panose="020B0604020202020204" pitchFamily="34" charset="0"/>
              </a:defRPr>
            </a:lvl6pPr>
            <a:lvl7pPr marL="3000375" indent="-231775" eaLnBrk="0" fontAlgn="base" hangingPunct="0">
              <a:spcBef>
                <a:spcPct val="0"/>
              </a:spcBef>
              <a:spcAft>
                <a:spcPct val="0"/>
              </a:spcAft>
              <a:defRPr sz="1200" b="1">
                <a:solidFill>
                  <a:schemeClr val="tx1"/>
                </a:solidFill>
                <a:latin typeface="Arial" panose="020B0604020202020204" pitchFamily="34" charset="0"/>
              </a:defRPr>
            </a:lvl7pPr>
            <a:lvl8pPr marL="3457575" indent="-231775" eaLnBrk="0" fontAlgn="base" hangingPunct="0">
              <a:spcBef>
                <a:spcPct val="0"/>
              </a:spcBef>
              <a:spcAft>
                <a:spcPct val="0"/>
              </a:spcAft>
              <a:defRPr sz="1200" b="1">
                <a:solidFill>
                  <a:schemeClr val="tx1"/>
                </a:solidFill>
                <a:latin typeface="Arial" panose="020B0604020202020204" pitchFamily="34" charset="0"/>
              </a:defRPr>
            </a:lvl8pPr>
            <a:lvl9pPr marL="3914775" indent="-231775" eaLnBrk="0" fontAlgn="base" hangingPunct="0">
              <a:spcBef>
                <a:spcPct val="0"/>
              </a:spcBef>
              <a:spcAft>
                <a:spcPct val="0"/>
              </a:spcAft>
              <a:defRPr sz="1200" b="1">
                <a:solidFill>
                  <a:schemeClr val="tx1"/>
                </a:solidFill>
                <a:latin typeface="Arial" panose="020B0604020202020204" pitchFamily="34" charset="0"/>
              </a:defRPr>
            </a:lvl9pPr>
          </a:lstStyle>
          <a:p>
            <a:r>
              <a:rPr lang="en-US" altLang="en-US" b="0"/>
              <a:t>October 9, 2003</a:t>
            </a:r>
          </a:p>
        </p:txBody>
      </p:sp>
      <p:sp>
        <p:nvSpPr>
          <p:cNvPr id="23555" name="Rectangle 7">
            <a:extLst>
              <a:ext uri="{FF2B5EF4-FFF2-40B4-BE49-F238E27FC236}">
                <a16:creationId xmlns:a16="http://schemas.microsoft.com/office/drawing/2014/main" id="{E9465D96-D849-4557-B9D1-3CE5ABF9D861}"/>
              </a:ext>
            </a:extLst>
          </p:cNvPr>
          <p:cNvSpPr>
            <a:spLocks noGrp="1" noChangeArrowheads="1"/>
          </p:cNvSpPr>
          <p:nvPr>
            <p:ph type="sldNum" sz="quarter" idx="5"/>
          </p:nvPr>
        </p:nvSpPr>
        <p:spPr>
          <a:noFill/>
        </p:spPr>
        <p:txBody>
          <a:bodyPr/>
          <a:lstStyle>
            <a:lvl1pPr>
              <a:defRPr sz="1200" b="1">
                <a:solidFill>
                  <a:schemeClr val="tx1"/>
                </a:solidFill>
                <a:latin typeface="Arial" panose="020B0604020202020204" pitchFamily="34" charset="0"/>
              </a:defRPr>
            </a:lvl1pPr>
            <a:lvl2pPr marL="752475" indent="-288925">
              <a:defRPr sz="1200" b="1">
                <a:solidFill>
                  <a:schemeClr val="tx1"/>
                </a:solidFill>
                <a:latin typeface="Arial" panose="020B0604020202020204" pitchFamily="34" charset="0"/>
              </a:defRPr>
            </a:lvl2pPr>
            <a:lvl3pPr marL="1158875" indent="-231775">
              <a:defRPr sz="1200" b="1">
                <a:solidFill>
                  <a:schemeClr val="tx1"/>
                </a:solidFill>
                <a:latin typeface="Arial" panose="020B0604020202020204" pitchFamily="34" charset="0"/>
              </a:defRPr>
            </a:lvl3pPr>
            <a:lvl4pPr marL="1622425" indent="-231775">
              <a:defRPr sz="1200" b="1">
                <a:solidFill>
                  <a:schemeClr val="tx1"/>
                </a:solidFill>
                <a:latin typeface="Arial" panose="020B0604020202020204" pitchFamily="34" charset="0"/>
              </a:defRPr>
            </a:lvl4pPr>
            <a:lvl5pPr marL="2085975" indent="-231775">
              <a:defRPr sz="1200" b="1">
                <a:solidFill>
                  <a:schemeClr val="tx1"/>
                </a:solidFill>
                <a:latin typeface="Arial" panose="020B0604020202020204" pitchFamily="34" charset="0"/>
              </a:defRPr>
            </a:lvl5pPr>
            <a:lvl6pPr marL="2543175" indent="-231775" eaLnBrk="0" fontAlgn="base" hangingPunct="0">
              <a:spcBef>
                <a:spcPct val="0"/>
              </a:spcBef>
              <a:spcAft>
                <a:spcPct val="0"/>
              </a:spcAft>
              <a:defRPr sz="1200" b="1">
                <a:solidFill>
                  <a:schemeClr val="tx1"/>
                </a:solidFill>
                <a:latin typeface="Arial" panose="020B0604020202020204" pitchFamily="34" charset="0"/>
              </a:defRPr>
            </a:lvl6pPr>
            <a:lvl7pPr marL="3000375" indent="-231775" eaLnBrk="0" fontAlgn="base" hangingPunct="0">
              <a:spcBef>
                <a:spcPct val="0"/>
              </a:spcBef>
              <a:spcAft>
                <a:spcPct val="0"/>
              </a:spcAft>
              <a:defRPr sz="1200" b="1">
                <a:solidFill>
                  <a:schemeClr val="tx1"/>
                </a:solidFill>
                <a:latin typeface="Arial" panose="020B0604020202020204" pitchFamily="34" charset="0"/>
              </a:defRPr>
            </a:lvl7pPr>
            <a:lvl8pPr marL="3457575" indent="-231775" eaLnBrk="0" fontAlgn="base" hangingPunct="0">
              <a:spcBef>
                <a:spcPct val="0"/>
              </a:spcBef>
              <a:spcAft>
                <a:spcPct val="0"/>
              </a:spcAft>
              <a:defRPr sz="1200" b="1">
                <a:solidFill>
                  <a:schemeClr val="tx1"/>
                </a:solidFill>
                <a:latin typeface="Arial" panose="020B0604020202020204" pitchFamily="34" charset="0"/>
              </a:defRPr>
            </a:lvl8pPr>
            <a:lvl9pPr marL="3914775" indent="-231775" eaLnBrk="0" fontAlgn="base" hangingPunct="0">
              <a:spcBef>
                <a:spcPct val="0"/>
              </a:spcBef>
              <a:spcAft>
                <a:spcPct val="0"/>
              </a:spcAft>
              <a:defRPr sz="1200" b="1">
                <a:solidFill>
                  <a:schemeClr val="tx1"/>
                </a:solidFill>
                <a:latin typeface="Arial" panose="020B0604020202020204" pitchFamily="34" charset="0"/>
              </a:defRPr>
            </a:lvl9pPr>
          </a:lstStyle>
          <a:p>
            <a:fld id="{6577A440-8D6A-4284-92F2-EC839183B1FA}" type="slidenum">
              <a:rPr lang="en-US" altLang="en-US" b="0" smtClean="0"/>
              <a:pPr/>
              <a:t>2</a:t>
            </a:fld>
            <a:endParaRPr lang="en-US" altLang="en-US" b="0"/>
          </a:p>
        </p:txBody>
      </p:sp>
      <p:sp>
        <p:nvSpPr>
          <p:cNvPr id="23556" name="Rectangle 2">
            <a:extLst>
              <a:ext uri="{FF2B5EF4-FFF2-40B4-BE49-F238E27FC236}">
                <a16:creationId xmlns:a16="http://schemas.microsoft.com/office/drawing/2014/main" id="{67471628-10CC-447E-8FE3-AB788B66D9DB}"/>
              </a:ext>
            </a:extLst>
          </p:cNvPr>
          <p:cNvSpPr>
            <a:spLocks noGrp="1" noRot="1" noChangeAspect="1" noChangeArrowheads="1" noTextEdit="1"/>
          </p:cNvSpPr>
          <p:nvPr>
            <p:ph type="sldImg"/>
          </p:nvPr>
        </p:nvSpPr>
        <p:spPr>
          <a:ln/>
        </p:spPr>
      </p:sp>
      <p:sp>
        <p:nvSpPr>
          <p:cNvPr id="23557" name="Rectangle 3">
            <a:extLst>
              <a:ext uri="{FF2B5EF4-FFF2-40B4-BE49-F238E27FC236}">
                <a16:creationId xmlns:a16="http://schemas.microsoft.com/office/drawing/2014/main" id="{67C3D10D-CEC0-4027-A339-5EBE447CD2C1}"/>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a:extLst>
              <a:ext uri="{FF2B5EF4-FFF2-40B4-BE49-F238E27FC236}">
                <a16:creationId xmlns:a16="http://schemas.microsoft.com/office/drawing/2014/main" id="{98AEEEF5-F97D-47C9-8B7A-719856F14C79}"/>
              </a:ext>
            </a:extLst>
          </p:cNvPr>
          <p:cNvSpPr>
            <a:spLocks noGrp="1" noChangeArrowheads="1"/>
          </p:cNvSpPr>
          <p:nvPr>
            <p:ph type="dt" sz="quarter" idx="1"/>
          </p:nvPr>
        </p:nvSpPr>
        <p:spPr>
          <a:noFill/>
        </p:spPr>
        <p:txBody>
          <a:bodyPr/>
          <a:lstStyle>
            <a:lvl1pPr>
              <a:defRPr sz="1200" b="1">
                <a:solidFill>
                  <a:schemeClr val="tx1"/>
                </a:solidFill>
                <a:latin typeface="Arial" panose="020B0604020202020204" pitchFamily="34" charset="0"/>
              </a:defRPr>
            </a:lvl1pPr>
            <a:lvl2pPr marL="752475" indent="-288925">
              <a:defRPr sz="1200" b="1">
                <a:solidFill>
                  <a:schemeClr val="tx1"/>
                </a:solidFill>
                <a:latin typeface="Arial" panose="020B0604020202020204" pitchFamily="34" charset="0"/>
              </a:defRPr>
            </a:lvl2pPr>
            <a:lvl3pPr marL="1158875" indent="-231775">
              <a:defRPr sz="1200" b="1">
                <a:solidFill>
                  <a:schemeClr val="tx1"/>
                </a:solidFill>
                <a:latin typeface="Arial" panose="020B0604020202020204" pitchFamily="34" charset="0"/>
              </a:defRPr>
            </a:lvl3pPr>
            <a:lvl4pPr marL="1622425" indent="-231775">
              <a:defRPr sz="1200" b="1">
                <a:solidFill>
                  <a:schemeClr val="tx1"/>
                </a:solidFill>
                <a:latin typeface="Arial" panose="020B0604020202020204" pitchFamily="34" charset="0"/>
              </a:defRPr>
            </a:lvl4pPr>
            <a:lvl5pPr marL="2085975" indent="-231775">
              <a:defRPr sz="1200" b="1">
                <a:solidFill>
                  <a:schemeClr val="tx1"/>
                </a:solidFill>
                <a:latin typeface="Arial" panose="020B0604020202020204" pitchFamily="34" charset="0"/>
              </a:defRPr>
            </a:lvl5pPr>
            <a:lvl6pPr marL="2543175" indent="-231775" eaLnBrk="0" fontAlgn="base" hangingPunct="0">
              <a:spcBef>
                <a:spcPct val="0"/>
              </a:spcBef>
              <a:spcAft>
                <a:spcPct val="0"/>
              </a:spcAft>
              <a:defRPr sz="1200" b="1">
                <a:solidFill>
                  <a:schemeClr val="tx1"/>
                </a:solidFill>
                <a:latin typeface="Arial" panose="020B0604020202020204" pitchFamily="34" charset="0"/>
              </a:defRPr>
            </a:lvl6pPr>
            <a:lvl7pPr marL="3000375" indent="-231775" eaLnBrk="0" fontAlgn="base" hangingPunct="0">
              <a:spcBef>
                <a:spcPct val="0"/>
              </a:spcBef>
              <a:spcAft>
                <a:spcPct val="0"/>
              </a:spcAft>
              <a:defRPr sz="1200" b="1">
                <a:solidFill>
                  <a:schemeClr val="tx1"/>
                </a:solidFill>
                <a:latin typeface="Arial" panose="020B0604020202020204" pitchFamily="34" charset="0"/>
              </a:defRPr>
            </a:lvl7pPr>
            <a:lvl8pPr marL="3457575" indent="-231775" eaLnBrk="0" fontAlgn="base" hangingPunct="0">
              <a:spcBef>
                <a:spcPct val="0"/>
              </a:spcBef>
              <a:spcAft>
                <a:spcPct val="0"/>
              </a:spcAft>
              <a:defRPr sz="1200" b="1">
                <a:solidFill>
                  <a:schemeClr val="tx1"/>
                </a:solidFill>
                <a:latin typeface="Arial" panose="020B0604020202020204" pitchFamily="34" charset="0"/>
              </a:defRPr>
            </a:lvl8pPr>
            <a:lvl9pPr marL="3914775" indent="-231775" eaLnBrk="0" fontAlgn="base" hangingPunct="0">
              <a:spcBef>
                <a:spcPct val="0"/>
              </a:spcBef>
              <a:spcAft>
                <a:spcPct val="0"/>
              </a:spcAft>
              <a:defRPr sz="1200" b="1">
                <a:solidFill>
                  <a:schemeClr val="tx1"/>
                </a:solidFill>
                <a:latin typeface="Arial" panose="020B0604020202020204" pitchFamily="34" charset="0"/>
              </a:defRPr>
            </a:lvl9pPr>
          </a:lstStyle>
          <a:p>
            <a:r>
              <a:rPr lang="en-US" altLang="en-US" b="0">
                <a:solidFill>
                  <a:srgbClr val="000000"/>
                </a:solidFill>
              </a:rPr>
              <a:t>October 9, 2003</a:t>
            </a:r>
          </a:p>
        </p:txBody>
      </p:sp>
      <p:sp>
        <p:nvSpPr>
          <p:cNvPr id="25603" name="Rectangle 7">
            <a:extLst>
              <a:ext uri="{FF2B5EF4-FFF2-40B4-BE49-F238E27FC236}">
                <a16:creationId xmlns:a16="http://schemas.microsoft.com/office/drawing/2014/main" id="{F26F8429-8C5F-4234-9E16-A356A32FD9EC}"/>
              </a:ext>
            </a:extLst>
          </p:cNvPr>
          <p:cNvSpPr>
            <a:spLocks noGrp="1" noChangeArrowheads="1"/>
          </p:cNvSpPr>
          <p:nvPr>
            <p:ph type="sldNum" sz="quarter" idx="5"/>
          </p:nvPr>
        </p:nvSpPr>
        <p:spPr>
          <a:noFill/>
        </p:spPr>
        <p:txBody>
          <a:bodyPr/>
          <a:lstStyle>
            <a:lvl1pPr>
              <a:defRPr sz="1200" b="1">
                <a:solidFill>
                  <a:schemeClr val="tx1"/>
                </a:solidFill>
                <a:latin typeface="Arial" panose="020B0604020202020204" pitchFamily="34" charset="0"/>
              </a:defRPr>
            </a:lvl1pPr>
            <a:lvl2pPr marL="752475" indent="-288925">
              <a:defRPr sz="1200" b="1">
                <a:solidFill>
                  <a:schemeClr val="tx1"/>
                </a:solidFill>
                <a:latin typeface="Arial" panose="020B0604020202020204" pitchFamily="34" charset="0"/>
              </a:defRPr>
            </a:lvl2pPr>
            <a:lvl3pPr marL="1158875" indent="-231775">
              <a:defRPr sz="1200" b="1">
                <a:solidFill>
                  <a:schemeClr val="tx1"/>
                </a:solidFill>
                <a:latin typeface="Arial" panose="020B0604020202020204" pitchFamily="34" charset="0"/>
              </a:defRPr>
            </a:lvl3pPr>
            <a:lvl4pPr marL="1622425" indent="-231775">
              <a:defRPr sz="1200" b="1">
                <a:solidFill>
                  <a:schemeClr val="tx1"/>
                </a:solidFill>
                <a:latin typeface="Arial" panose="020B0604020202020204" pitchFamily="34" charset="0"/>
              </a:defRPr>
            </a:lvl4pPr>
            <a:lvl5pPr marL="2085975" indent="-231775">
              <a:defRPr sz="1200" b="1">
                <a:solidFill>
                  <a:schemeClr val="tx1"/>
                </a:solidFill>
                <a:latin typeface="Arial" panose="020B0604020202020204" pitchFamily="34" charset="0"/>
              </a:defRPr>
            </a:lvl5pPr>
            <a:lvl6pPr marL="2543175" indent="-231775" eaLnBrk="0" fontAlgn="base" hangingPunct="0">
              <a:spcBef>
                <a:spcPct val="0"/>
              </a:spcBef>
              <a:spcAft>
                <a:spcPct val="0"/>
              </a:spcAft>
              <a:defRPr sz="1200" b="1">
                <a:solidFill>
                  <a:schemeClr val="tx1"/>
                </a:solidFill>
                <a:latin typeface="Arial" panose="020B0604020202020204" pitchFamily="34" charset="0"/>
              </a:defRPr>
            </a:lvl6pPr>
            <a:lvl7pPr marL="3000375" indent="-231775" eaLnBrk="0" fontAlgn="base" hangingPunct="0">
              <a:spcBef>
                <a:spcPct val="0"/>
              </a:spcBef>
              <a:spcAft>
                <a:spcPct val="0"/>
              </a:spcAft>
              <a:defRPr sz="1200" b="1">
                <a:solidFill>
                  <a:schemeClr val="tx1"/>
                </a:solidFill>
                <a:latin typeface="Arial" panose="020B0604020202020204" pitchFamily="34" charset="0"/>
              </a:defRPr>
            </a:lvl7pPr>
            <a:lvl8pPr marL="3457575" indent="-231775" eaLnBrk="0" fontAlgn="base" hangingPunct="0">
              <a:spcBef>
                <a:spcPct val="0"/>
              </a:spcBef>
              <a:spcAft>
                <a:spcPct val="0"/>
              </a:spcAft>
              <a:defRPr sz="1200" b="1">
                <a:solidFill>
                  <a:schemeClr val="tx1"/>
                </a:solidFill>
                <a:latin typeface="Arial" panose="020B0604020202020204" pitchFamily="34" charset="0"/>
              </a:defRPr>
            </a:lvl8pPr>
            <a:lvl9pPr marL="3914775" indent="-231775" eaLnBrk="0" fontAlgn="base" hangingPunct="0">
              <a:spcBef>
                <a:spcPct val="0"/>
              </a:spcBef>
              <a:spcAft>
                <a:spcPct val="0"/>
              </a:spcAft>
              <a:defRPr sz="1200" b="1">
                <a:solidFill>
                  <a:schemeClr val="tx1"/>
                </a:solidFill>
                <a:latin typeface="Arial" panose="020B0604020202020204" pitchFamily="34" charset="0"/>
              </a:defRPr>
            </a:lvl9pPr>
          </a:lstStyle>
          <a:p>
            <a:fld id="{144394AF-4F6B-46FC-874D-157D1AC96885}" type="slidenum">
              <a:rPr lang="en-US" altLang="en-US" b="0" smtClean="0">
                <a:solidFill>
                  <a:srgbClr val="000000"/>
                </a:solidFill>
              </a:rPr>
              <a:pPr/>
              <a:t>4</a:t>
            </a:fld>
            <a:endParaRPr lang="en-US" altLang="en-US" b="0">
              <a:solidFill>
                <a:srgbClr val="000000"/>
              </a:solidFill>
            </a:endParaRPr>
          </a:p>
        </p:txBody>
      </p:sp>
      <p:sp>
        <p:nvSpPr>
          <p:cNvPr id="25604" name="Rectangle 2">
            <a:extLst>
              <a:ext uri="{FF2B5EF4-FFF2-40B4-BE49-F238E27FC236}">
                <a16:creationId xmlns:a16="http://schemas.microsoft.com/office/drawing/2014/main" id="{514D1B5B-914F-44C4-BAC5-CB5DF1F2CE0C}"/>
              </a:ext>
            </a:extLst>
          </p:cNvPr>
          <p:cNvSpPr>
            <a:spLocks noGrp="1" noRot="1" noChangeAspect="1" noChangeArrowheads="1" noTextEdit="1"/>
          </p:cNvSpPr>
          <p:nvPr>
            <p:ph type="sldImg"/>
          </p:nvPr>
        </p:nvSpPr>
        <p:spPr>
          <a:ln/>
        </p:spPr>
      </p:sp>
      <p:sp>
        <p:nvSpPr>
          <p:cNvPr id="25605" name="Rectangle 3">
            <a:extLst>
              <a:ext uri="{FF2B5EF4-FFF2-40B4-BE49-F238E27FC236}">
                <a16:creationId xmlns:a16="http://schemas.microsoft.com/office/drawing/2014/main" id="{340EE47D-23AA-447E-9290-3B248CEB7C5C}"/>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extLst>
      <p:ext uri="{BB962C8B-B14F-4D97-AF65-F5344CB8AC3E}">
        <p14:creationId xmlns:p14="http://schemas.microsoft.com/office/powerpoint/2010/main" val="4089199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a:extLst>
              <a:ext uri="{FF2B5EF4-FFF2-40B4-BE49-F238E27FC236}">
                <a16:creationId xmlns:a16="http://schemas.microsoft.com/office/drawing/2014/main" id="{98AEEEF5-F97D-47C9-8B7A-719856F14C79}"/>
              </a:ext>
            </a:extLst>
          </p:cNvPr>
          <p:cNvSpPr>
            <a:spLocks noGrp="1" noChangeArrowheads="1"/>
          </p:cNvSpPr>
          <p:nvPr>
            <p:ph type="dt" sz="quarter" idx="1"/>
          </p:nvPr>
        </p:nvSpPr>
        <p:spPr>
          <a:noFill/>
        </p:spPr>
        <p:txBody>
          <a:bodyPr/>
          <a:lstStyle>
            <a:lvl1pPr>
              <a:defRPr sz="1200" b="1">
                <a:solidFill>
                  <a:schemeClr val="tx1"/>
                </a:solidFill>
                <a:latin typeface="Arial" panose="020B0604020202020204" pitchFamily="34" charset="0"/>
              </a:defRPr>
            </a:lvl1pPr>
            <a:lvl2pPr marL="752475" indent="-288925">
              <a:defRPr sz="1200" b="1">
                <a:solidFill>
                  <a:schemeClr val="tx1"/>
                </a:solidFill>
                <a:latin typeface="Arial" panose="020B0604020202020204" pitchFamily="34" charset="0"/>
              </a:defRPr>
            </a:lvl2pPr>
            <a:lvl3pPr marL="1158875" indent="-231775">
              <a:defRPr sz="1200" b="1">
                <a:solidFill>
                  <a:schemeClr val="tx1"/>
                </a:solidFill>
                <a:latin typeface="Arial" panose="020B0604020202020204" pitchFamily="34" charset="0"/>
              </a:defRPr>
            </a:lvl3pPr>
            <a:lvl4pPr marL="1622425" indent="-231775">
              <a:defRPr sz="1200" b="1">
                <a:solidFill>
                  <a:schemeClr val="tx1"/>
                </a:solidFill>
                <a:latin typeface="Arial" panose="020B0604020202020204" pitchFamily="34" charset="0"/>
              </a:defRPr>
            </a:lvl4pPr>
            <a:lvl5pPr marL="2085975" indent="-231775">
              <a:defRPr sz="1200" b="1">
                <a:solidFill>
                  <a:schemeClr val="tx1"/>
                </a:solidFill>
                <a:latin typeface="Arial" panose="020B0604020202020204" pitchFamily="34" charset="0"/>
              </a:defRPr>
            </a:lvl5pPr>
            <a:lvl6pPr marL="2543175" indent="-231775" eaLnBrk="0" fontAlgn="base" hangingPunct="0">
              <a:spcBef>
                <a:spcPct val="0"/>
              </a:spcBef>
              <a:spcAft>
                <a:spcPct val="0"/>
              </a:spcAft>
              <a:defRPr sz="1200" b="1">
                <a:solidFill>
                  <a:schemeClr val="tx1"/>
                </a:solidFill>
                <a:latin typeface="Arial" panose="020B0604020202020204" pitchFamily="34" charset="0"/>
              </a:defRPr>
            </a:lvl6pPr>
            <a:lvl7pPr marL="3000375" indent="-231775" eaLnBrk="0" fontAlgn="base" hangingPunct="0">
              <a:spcBef>
                <a:spcPct val="0"/>
              </a:spcBef>
              <a:spcAft>
                <a:spcPct val="0"/>
              </a:spcAft>
              <a:defRPr sz="1200" b="1">
                <a:solidFill>
                  <a:schemeClr val="tx1"/>
                </a:solidFill>
                <a:latin typeface="Arial" panose="020B0604020202020204" pitchFamily="34" charset="0"/>
              </a:defRPr>
            </a:lvl7pPr>
            <a:lvl8pPr marL="3457575" indent="-231775" eaLnBrk="0" fontAlgn="base" hangingPunct="0">
              <a:spcBef>
                <a:spcPct val="0"/>
              </a:spcBef>
              <a:spcAft>
                <a:spcPct val="0"/>
              </a:spcAft>
              <a:defRPr sz="1200" b="1">
                <a:solidFill>
                  <a:schemeClr val="tx1"/>
                </a:solidFill>
                <a:latin typeface="Arial" panose="020B0604020202020204" pitchFamily="34" charset="0"/>
              </a:defRPr>
            </a:lvl8pPr>
            <a:lvl9pPr marL="3914775" indent="-231775" eaLnBrk="0" fontAlgn="base" hangingPunct="0">
              <a:spcBef>
                <a:spcPct val="0"/>
              </a:spcBef>
              <a:spcAft>
                <a:spcPct val="0"/>
              </a:spcAft>
              <a:defRPr sz="1200" b="1">
                <a:solidFill>
                  <a:schemeClr val="tx1"/>
                </a:solidFill>
                <a:latin typeface="Arial" panose="020B0604020202020204" pitchFamily="34" charset="0"/>
              </a:defRPr>
            </a:lvl9pPr>
          </a:lstStyle>
          <a:p>
            <a:r>
              <a:rPr lang="en-US" altLang="en-US" b="0">
                <a:solidFill>
                  <a:srgbClr val="000000"/>
                </a:solidFill>
              </a:rPr>
              <a:t>October 9, 2003</a:t>
            </a:r>
          </a:p>
        </p:txBody>
      </p:sp>
      <p:sp>
        <p:nvSpPr>
          <p:cNvPr id="25603" name="Rectangle 7">
            <a:extLst>
              <a:ext uri="{FF2B5EF4-FFF2-40B4-BE49-F238E27FC236}">
                <a16:creationId xmlns:a16="http://schemas.microsoft.com/office/drawing/2014/main" id="{F26F8429-8C5F-4234-9E16-A356A32FD9EC}"/>
              </a:ext>
            </a:extLst>
          </p:cNvPr>
          <p:cNvSpPr>
            <a:spLocks noGrp="1" noChangeArrowheads="1"/>
          </p:cNvSpPr>
          <p:nvPr>
            <p:ph type="sldNum" sz="quarter" idx="5"/>
          </p:nvPr>
        </p:nvSpPr>
        <p:spPr>
          <a:noFill/>
        </p:spPr>
        <p:txBody>
          <a:bodyPr/>
          <a:lstStyle>
            <a:lvl1pPr>
              <a:defRPr sz="1200" b="1">
                <a:solidFill>
                  <a:schemeClr val="tx1"/>
                </a:solidFill>
                <a:latin typeface="Arial" panose="020B0604020202020204" pitchFamily="34" charset="0"/>
              </a:defRPr>
            </a:lvl1pPr>
            <a:lvl2pPr marL="752475" indent="-288925">
              <a:defRPr sz="1200" b="1">
                <a:solidFill>
                  <a:schemeClr val="tx1"/>
                </a:solidFill>
                <a:latin typeface="Arial" panose="020B0604020202020204" pitchFamily="34" charset="0"/>
              </a:defRPr>
            </a:lvl2pPr>
            <a:lvl3pPr marL="1158875" indent="-231775">
              <a:defRPr sz="1200" b="1">
                <a:solidFill>
                  <a:schemeClr val="tx1"/>
                </a:solidFill>
                <a:latin typeface="Arial" panose="020B0604020202020204" pitchFamily="34" charset="0"/>
              </a:defRPr>
            </a:lvl3pPr>
            <a:lvl4pPr marL="1622425" indent="-231775">
              <a:defRPr sz="1200" b="1">
                <a:solidFill>
                  <a:schemeClr val="tx1"/>
                </a:solidFill>
                <a:latin typeface="Arial" panose="020B0604020202020204" pitchFamily="34" charset="0"/>
              </a:defRPr>
            </a:lvl4pPr>
            <a:lvl5pPr marL="2085975" indent="-231775">
              <a:defRPr sz="1200" b="1">
                <a:solidFill>
                  <a:schemeClr val="tx1"/>
                </a:solidFill>
                <a:latin typeface="Arial" panose="020B0604020202020204" pitchFamily="34" charset="0"/>
              </a:defRPr>
            </a:lvl5pPr>
            <a:lvl6pPr marL="2543175" indent="-231775" eaLnBrk="0" fontAlgn="base" hangingPunct="0">
              <a:spcBef>
                <a:spcPct val="0"/>
              </a:spcBef>
              <a:spcAft>
                <a:spcPct val="0"/>
              </a:spcAft>
              <a:defRPr sz="1200" b="1">
                <a:solidFill>
                  <a:schemeClr val="tx1"/>
                </a:solidFill>
                <a:latin typeface="Arial" panose="020B0604020202020204" pitchFamily="34" charset="0"/>
              </a:defRPr>
            </a:lvl6pPr>
            <a:lvl7pPr marL="3000375" indent="-231775" eaLnBrk="0" fontAlgn="base" hangingPunct="0">
              <a:spcBef>
                <a:spcPct val="0"/>
              </a:spcBef>
              <a:spcAft>
                <a:spcPct val="0"/>
              </a:spcAft>
              <a:defRPr sz="1200" b="1">
                <a:solidFill>
                  <a:schemeClr val="tx1"/>
                </a:solidFill>
                <a:latin typeface="Arial" panose="020B0604020202020204" pitchFamily="34" charset="0"/>
              </a:defRPr>
            </a:lvl7pPr>
            <a:lvl8pPr marL="3457575" indent="-231775" eaLnBrk="0" fontAlgn="base" hangingPunct="0">
              <a:spcBef>
                <a:spcPct val="0"/>
              </a:spcBef>
              <a:spcAft>
                <a:spcPct val="0"/>
              </a:spcAft>
              <a:defRPr sz="1200" b="1">
                <a:solidFill>
                  <a:schemeClr val="tx1"/>
                </a:solidFill>
                <a:latin typeface="Arial" panose="020B0604020202020204" pitchFamily="34" charset="0"/>
              </a:defRPr>
            </a:lvl8pPr>
            <a:lvl9pPr marL="3914775" indent="-231775" eaLnBrk="0" fontAlgn="base" hangingPunct="0">
              <a:spcBef>
                <a:spcPct val="0"/>
              </a:spcBef>
              <a:spcAft>
                <a:spcPct val="0"/>
              </a:spcAft>
              <a:defRPr sz="1200" b="1">
                <a:solidFill>
                  <a:schemeClr val="tx1"/>
                </a:solidFill>
                <a:latin typeface="Arial" panose="020B0604020202020204" pitchFamily="34" charset="0"/>
              </a:defRPr>
            </a:lvl9pPr>
          </a:lstStyle>
          <a:p>
            <a:fld id="{144394AF-4F6B-46FC-874D-157D1AC96885}" type="slidenum">
              <a:rPr lang="en-US" altLang="en-US" b="0" smtClean="0">
                <a:solidFill>
                  <a:srgbClr val="000000"/>
                </a:solidFill>
              </a:rPr>
              <a:pPr/>
              <a:t>5</a:t>
            </a:fld>
            <a:endParaRPr lang="en-US" altLang="en-US" b="0">
              <a:solidFill>
                <a:srgbClr val="000000"/>
              </a:solidFill>
            </a:endParaRPr>
          </a:p>
        </p:txBody>
      </p:sp>
      <p:sp>
        <p:nvSpPr>
          <p:cNvPr id="25604" name="Rectangle 2">
            <a:extLst>
              <a:ext uri="{FF2B5EF4-FFF2-40B4-BE49-F238E27FC236}">
                <a16:creationId xmlns:a16="http://schemas.microsoft.com/office/drawing/2014/main" id="{514D1B5B-914F-44C4-BAC5-CB5DF1F2CE0C}"/>
              </a:ext>
            </a:extLst>
          </p:cNvPr>
          <p:cNvSpPr>
            <a:spLocks noGrp="1" noRot="1" noChangeAspect="1" noChangeArrowheads="1" noTextEdit="1"/>
          </p:cNvSpPr>
          <p:nvPr>
            <p:ph type="sldImg"/>
          </p:nvPr>
        </p:nvSpPr>
        <p:spPr>
          <a:ln/>
        </p:spPr>
      </p:sp>
      <p:sp>
        <p:nvSpPr>
          <p:cNvPr id="25605" name="Rectangle 3">
            <a:extLst>
              <a:ext uri="{FF2B5EF4-FFF2-40B4-BE49-F238E27FC236}">
                <a16:creationId xmlns:a16="http://schemas.microsoft.com/office/drawing/2014/main" id="{340EE47D-23AA-447E-9290-3B248CEB7C5C}"/>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extLst>
      <p:ext uri="{BB962C8B-B14F-4D97-AF65-F5344CB8AC3E}">
        <p14:creationId xmlns:p14="http://schemas.microsoft.com/office/powerpoint/2010/main" val="372921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945A693C-E332-4B3D-8931-720CFD09B59F}"/>
              </a:ext>
            </a:extLst>
          </p:cNvPr>
          <p:cNvSpPr>
            <a:spLocks noGrp="1" noRot="1" noChangeAspect="1" noChangeArrowheads="1" noTextEdit="1"/>
          </p:cNvSpPr>
          <p:nvPr>
            <p:ph type="sldImg"/>
          </p:nvPr>
        </p:nvSpPr>
        <p:spPr>
          <a:ln/>
        </p:spPr>
      </p:sp>
      <p:sp>
        <p:nvSpPr>
          <p:cNvPr id="28675" name="Notes Placeholder 2">
            <a:extLst>
              <a:ext uri="{FF2B5EF4-FFF2-40B4-BE49-F238E27FC236}">
                <a16:creationId xmlns:a16="http://schemas.microsoft.com/office/drawing/2014/main" id="{0F00284B-F69B-4873-AD56-C8438DDFB86C}"/>
              </a:ext>
            </a:extLst>
          </p:cNvPr>
          <p:cNvSpPr>
            <a:spLocks noGrp="1" noChangeArrowheads="1"/>
          </p:cNvSpPr>
          <p:nvPr>
            <p:ph type="body" idx="1"/>
          </p:nvPr>
        </p:nvSpPr>
        <p:spPr>
          <a:noFill/>
        </p:spPr>
        <p:txBody>
          <a:bodyPr/>
          <a:lstStyle/>
          <a:p>
            <a:endParaRPr lang="en-ZA" altLang="en-US">
              <a:latin typeface="Arial" panose="020B0604020202020204" pitchFamily="34" charset="0"/>
            </a:endParaRPr>
          </a:p>
        </p:txBody>
      </p:sp>
      <p:sp>
        <p:nvSpPr>
          <p:cNvPr id="28676" name="Date Placeholder 3">
            <a:extLst>
              <a:ext uri="{FF2B5EF4-FFF2-40B4-BE49-F238E27FC236}">
                <a16:creationId xmlns:a16="http://schemas.microsoft.com/office/drawing/2014/main" id="{D39073B1-EB9D-44CB-9B6F-0BEE882FA28B}"/>
              </a:ext>
            </a:extLst>
          </p:cNvPr>
          <p:cNvSpPr>
            <a:spLocks noGrp="1"/>
          </p:cNvSpPr>
          <p:nvPr>
            <p:ph type="dt" sz="quarter" idx="1"/>
          </p:nvPr>
        </p:nvSpPr>
        <p:spPr>
          <a:noFill/>
        </p:spPr>
        <p:txBody>
          <a:bodyPr/>
          <a:lstStyle>
            <a:lvl1pPr>
              <a:defRPr sz="1200" b="1">
                <a:solidFill>
                  <a:schemeClr val="tx1"/>
                </a:solidFill>
                <a:latin typeface="Arial" panose="020B0604020202020204" pitchFamily="34" charset="0"/>
              </a:defRPr>
            </a:lvl1pPr>
            <a:lvl2pPr marL="742950" indent="-285750">
              <a:defRPr sz="1200" b="1">
                <a:solidFill>
                  <a:schemeClr val="tx1"/>
                </a:solidFill>
                <a:latin typeface="Arial" panose="020B0604020202020204" pitchFamily="34" charset="0"/>
              </a:defRPr>
            </a:lvl2pPr>
            <a:lvl3pPr marL="1143000" indent="-228600">
              <a:defRPr sz="1200" b="1">
                <a:solidFill>
                  <a:schemeClr val="tx1"/>
                </a:solidFill>
                <a:latin typeface="Arial" panose="020B0604020202020204" pitchFamily="34" charset="0"/>
              </a:defRPr>
            </a:lvl3pPr>
            <a:lvl4pPr marL="1600200" indent="-228600">
              <a:defRPr sz="1200" b="1">
                <a:solidFill>
                  <a:schemeClr val="tx1"/>
                </a:solidFill>
                <a:latin typeface="Arial" panose="020B0604020202020204" pitchFamily="34" charset="0"/>
              </a:defRPr>
            </a:lvl4pPr>
            <a:lvl5pPr marL="2057400" indent="-228600">
              <a:defRPr sz="1200" b="1">
                <a:solidFill>
                  <a:schemeClr val="tx1"/>
                </a:solidFill>
                <a:latin typeface="Arial" panose="020B0604020202020204" pitchFamily="34" charset="0"/>
              </a:defRPr>
            </a:lvl5pPr>
            <a:lvl6pPr marL="2514600" indent="-228600" eaLnBrk="0" fontAlgn="base" hangingPunct="0">
              <a:spcBef>
                <a:spcPct val="0"/>
              </a:spcBef>
              <a:spcAft>
                <a:spcPct val="0"/>
              </a:spcAft>
              <a:defRPr sz="1200" b="1">
                <a:solidFill>
                  <a:schemeClr val="tx1"/>
                </a:solidFill>
                <a:latin typeface="Arial" panose="020B0604020202020204" pitchFamily="34" charset="0"/>
              </a:defRPr>
            </a:lvl6pPr>
            <a:lvl7pPr marL="2971800" indent="-228600" eaLnBrk="0" fontAlgn="base" hangingPunct="0">
              <a:spcBef>
                <a:spcPct val="0"/>
              </a:spcBef>
              <a:spcAft>
                <a:spcPct val="0"/>
              </a:spcAft>
              <a:defRPr sz="1200" b="1">
                <a:solidFill>
                  <a:schemeClr val="tx1"/>
                </a:solidFill>
                <a:latin typeface="Arial" panose="020B0604020202020204" pitchFamily="34" charset="0"/>
              </a:defRPr>
            </a:lvl7pPr>
            <a:lvl8pPr marL="3429000" indent="-228600" eaLnBrk="0" fontAlgn="base" hangingPunct="0">
              <a:spcBef>
                <a:spcPct val="0"/>
              </a:spcBef>
              <a:spcAft>
                <a:spcPct val="0"/>
              </a:spcAft>
              <a:defRPr sz="1200" b="1">
                <a:solidFill>
                  <a:schemeClr val="tx1"/>
                </a:solidFill>
                <a:latin typeface="Arial" panose="020B0604020202020204" pitchFamily="34" charset="0"/>
              </a:defRPr>
            </a:lvl8pPr>
            <a:lvl9pPr marL="3886200" indent="-228600" eaLnBrk="0" fontAlgn="base" hangingPunct="0">
              <a:spcBef>
                <a:spcPct val="0"/>
              </a:spcBef>
              <a:spcAft>
                <a:spcPct val="0"/>
              </a:spcAft>
              <a:defRPr sz="1200" b="1">
                <a:solidFill>
                  <a:schemeClr val="tx1"/>
                </a:solidFill>
                <a:latin typeface="Arial" panose="020B0604020202020204" pitchFamily="34" charset="0"/>
              </a:defRPr>
            </a:lvl9pPr>
          </a:lstStyle>
          <a:p>
            <a:r>
              <a:rPr lang="en-US" altLang="en-US" b="0"/>
              <a:t>October 9, 2003</a:t>
            </a:r>
          </a:p>
        </p:txBody>
      </p:sp>
      <p:sp>
        <p:nvSpPr>
          <p:cNvPr id="28677" name="Slide Number Placeholder 4">
            <a:extLst>
              <a:ext uri="{FF2B5EF4-FFF2-40B4-BE49-F238E27FC236}">
                <a16:creationId xmlns:a16="http://schemas.microsoft.com/office/drawing/2014/main" id="{8223BB9D-148C-482E-8E34-86477FE90397}"/>
              </a:ext>
            </a:extLst>
          </p:cNvPr>
          <p:cNvSpPr>
            <a:spLocks noGrp="1"/>
          </p:cNvSpPr>
          <p:nvPr>
            <p:ph type="sldNum" sz="quarter" idx="5"/>
          </p:nvPr>
        </p:nvSpPr>
        <p:spPr>
          <a:noFill/>
        </p:spPr>
        <p:txBody>
          <a:bodyPr/>
          <a:lstStyle>
            <a:lvl1pPr>
              <a:defRPr sz="1200" b="1">
                <a:solidFill>
                  <a:schemeClr val="tx1"/>
                </a:solidFill>
                <a:latin typeface="Arial" panose="020B0604020202020204" pitchFamily="34" charset="0"/>
              </a:defRPr>
            </a:lvl1pPr>
            <a:lvl2pPr marL="742950" indent="-285750">
              <a:defRPr sz="1200" b="1">
                <a:solidFill>
                  <a:schemeClr val="tx1"/>
                </a:solidFill>
                <a:latin typeface="Arial" panose="020B0604020202020204" pitchFamily="34" charset="0"/>
              </a:defRPr>
            </a:lvl2pPr>
            <a:lvl3pPr marL="1143000" indent="-228600">
              <a:defRPr sz="1200" b="1">
                <a:solidFill>
                  <a:schemeClr val="tx1"/>
                </a:solidFill>
                <a:latin typeface="Arial" panose="020B0604020202020204" pitchFamily="34" charset="0"/>
              </a:defRPr>
            </a:lvl3pPr>
            <a:lvl4pPr marL="1600200" indent="-228600">
              <a:defRPr sz="1200" b="1">
                <a:solidFill>
                  <a:schemeClr val="tx1"/>
                </a:solidFill>
                <a:latin typeface="Arial" panose="020B0604020202020204" pitchFamily="34" charset="0"/>
              </a:defRPr>
            </a:lvl4pPr>
            <a:lvl5pPr marL="2057400" indent="-228600">
              <a:defRPr sz="1200" b="1">
                <a:solidFill>
                  <a:schemeClr val="tx1"/>
                </a:solidFill>
                <a:latin typeface="Arial" panose="020B0604020202020204" pitchFamily="34" charset="0"/>
              </a:defRPr>
            </a:lvl5pPr>
            <a:lvl6pPr marL="2514600" indent="-228600" eaLnBrk="0" fontAlgn="base" hangingPunct="0">
              <a:spcBef>
                <a:spcPct val="0"/>
              </a:spcBef>
              <a:spcAft>
                <a:spcPct val="0"/>
              </a:spcAft>
              <a:defRPr sz="1200" b="1">
                <a:solidFill>
                  <a:schemeClr val="tx1"/>
                </a:solidFill>
                <a:latin typeface="Arial" panose="020B0604020202020204" pitchFamily="34" charset="0"/>
              </a:defRPr>
            </a:lvl6pPr>
            <a:lvl7pPr marL="2971800" indent="-228600" eaLnBrk="0" fontAlgn="base" hangingPunct="0">
              <a:spcBef>
                <a:spcPct val="0"/>
              </a:spcBef>
              <a:spcAft>
                <a:spcPct val="0"/>
              </a:spcAft>
              <a:defRPr sz="1200" b="1">
                <a:solidFill>
                  <a:schemeClr val="tx1"/>
                </a:solidFill>
                <a:latin typeface="Arial" panose="020B0604020202020204" pitchFamily="34" charset="0"/>
              </a:defRPr>
            </a:lvl7pPr>
            <a:lvl8pPr marL="3429000" indent="-228600" eaLnBrk="0" fontAlgn="base" hangingPunct="0">
              <a:spcBef>
                <a:spcPct val="0"/>
              </a:spcBef>
              <a:spcAft>
                <a:spcPct val="0"/>
              </a:spcAft>
              <a:defRPr sz="1200" b="1">
                <a:solidFill>
                  <a:schemeClr val="tx1"/>
                </a:solidFill>
                <a:latin typeface="Arial" panose="020B0604020202020204" pitchFamily="34" charset="0"/>
              </a:defRPr>
            </a:lvl8pPr>
            <a:lvl9pPr marL="3886200" indent="-228600" eaLnBrk="0" fontAlgn="base" hangingPunct="0">
              <a:spcBef>
                <a:spcPct val="0"/>
              </a:spcBef>
              <a:spcAft>
                <a:spcPct val="0"/>
              </a:spcAft>
              <a:defRPr sz="1200" b="1">
                <a:solidFill>
                  <a:schemeClr val="tx1"/>
                </a:solidFill>
                <a:latin typeface="Arial" panose="020B0604020202020204" pitchFamily="34" charset="0"/>
              </a:defRPr>
            </a:lvl9pPr>
          </a:lstStyle>
          <a:p>
            <a:fld id="{51534F47-8563-498E-BB87-FBB92394A620}" type="slidenum">
              <a:rPr lang="en-US" altLang="en-US" b="0" smtClean="0"/>
              <a:pPr/>
              <a:t>8</a:t>
            </a:fld>
            <a:endParaRPr lang="en-US" altLang="en-US" b="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BD8B485E-A0CA-431A-A84E-B67922B21030}"/>
              </a:ext>
            </a:extLst>
          </p:cNvPr>
          <p:cNvSpPr>
            <a:spLocks noGrp="1" noRot="1" noChangeAspect="1" noChangeArrowheads="1" noTextEdit="1"/>
          </p:cNvSpPr>
          <p:nvPr>
            <p:ph type="sldImg"/>
          </p:nvPr>
        </p:nvSpPr>
        <p:spPr>
          <a:ln/>
        </p:spPr>
      </p:sp>
      <p:sp>
        <p:nvSpPr>
          <p:cNvPr id="66563" name="Notes Placeholder 2">
            <a:extLst>
              <a:ext uri="{FF2B5EF4-FFF2-40B4-BE49-F238E27FC236}">
                <a16:creationId xmlns:a16="http://schemas.microsoft.com/office/drawing/2014/main" id="{5CDFA2C8-4E5A-448D-BD0A-72AC96E890EF}"/>
              </a:ext>
            </a:extLst>
          </p:cNvPr>
          <p:cNvSpPr>
            <a:spLocks noGrp="1" noChangeArrowheads="1"/>
          </p:cNvSpPr>
          <p:nvPr>
            <p:ph type="body" idx="1"/>
          </p:nvPr>
        </p:nvSpPr>
        <p:spPr>
          <a:noFill/>
        </p:spPr>
        <p:txBody>
          <a:bodyPr/>
          <a:lstStyle/>
          <a:p>
            <a:endParaRPr lang="en-ZA" altLang="en-US">
              <a:latin typeface="Arial" panose="020B0604020202020204" pitchFamily="34" charset="0"/>
            </a:endParaRPr>
          </a:p>
        </p:txBody>
      </p:sp>
      <p:sp>
        <p:nvSpPr>
          <p:cNvPr id="66564" name="Date Placeholder 3">
            <a:extLst>
              <a:ext uri="{FF2B5EF4-FFF2-40B4-BE49-F238E27FC236}">
                <a16:creationId xmlns:a16="http://schemas.microsoft.com/office/drawing/2014/main" id="{1EEFF755-0149-405B-9624-6E643CC31BB7}"/>
              </a:ext>
            </a:extLst>
          </p:cNvPr>
          <p:cNvSpPr>
            <a:spLocks noGrp="1"/>
          </p:cNvSpPr>
          <p:nvPr>
            <p:ph type="dt" sz="quarter" idx="1"/>
          </p:nvPr>
        </p:nvSpPr>
        <p:spPr>
          <a:noFill/>
        </p:spPr>
        <p:txBody>
          <a:bodyPr/>
          <a:lstStyle>
            <a:lvl1pPr>
              <a:defRPr sz="1200" b="1">
                <a:solidFill>
                  <a:schemeClr val="tx1"/>
                </a:solidFill>
                <a:latin typeface="Arial" panose="020B0604020202020204" pitchFamily="34" charset="0"/>
              </a:defRPr>
            </a:lvl1pPr>
            <a:lvl2pPr marL="742950" indent="-285750">
              <a:defRPr sz="1200" b="1">
                <a:solidFill>
                  <a:schemeClr val="tx1"/>
                </a:solidFill>
                <a:latin typeface="Arial" panose="020B0604020202020204" pitchFamily="34" charset="0"/>
              </a:defRPr>
            </a:lvl2pPr>
            <a:lvl3pPr marL="1143000" indent="-228600">
              <a:defRPr sz="1200" b="1">
                <a:solidFill>
                  <a:schemeClr val="tx1"/>
                </a:solidFill>
                <a:latin typeface="Arial" panose="020B0604020202020204" pitchFamily="34" charset="0"/>
              </a:defRPr>
            </a:lvl3pPr>
            <a:lvl4pPr marL="1600200" indent="-228600">
              <a:defRPr sz="1200" b="1">
                <a:solidFill>
                  <a:schemeClr val="tx1"/>
                </a:solidFill>
                <a:latin typeface="Arial" panose="020B0604020202020204" pitchFamily="34" charset="0"/>
              </a:defRPr>
            </a:lvl4pPr>
            <a:lvl5pPr marL="2057400" indent="-228600">
              <a:defRPr sz="1200" b="1">
                <a:solidFill>
                  <a:schemeClr val="tx1"/>
                </a:solidFill>
                <a:latin typeface="Arial" panose="020B0604020202020204" pitchFamily="34" charset="0"/>
              </a:defRPr>
            </a:lvl5pPr>
            <a:lvl6pPr marL="2514600" indent="-228600" eaLnBrk="0" fontAlgn="base" hangingPunct="0">
              <a:spcBef>
                <a:spcPct val="0"/>
              </a:spcBef>
              <a:spcAft>
                <a:spcPct val="0"/>
              </a:spcAft>
              <a:defRPr sz="1200" b="1">
                <a:solidFill>
                  <a:schemeClr val="tx1"/>
                </a:solidFill>
                <a:latin typeface="Arial" panose="020B0604020202020204" pitchFamily="34" charset="0"/>
              </a:defRPr>
            </a:lvl6pPr>
            <a:lvl7pPr marL="2971800" indent="-228600" eaLnBrk="0" fontAlgn="base" hangingPunct="0">
              <a:spcBef>
                <a:spcPct val="0"/>
              </a:spcBef>
              <a:spcAft>
                <a:spcPct val="0"/>
              </a:spcAft>
              <a:defRPr sz="1200" b="1">
                <a:solidFill>
                  <a:schemeClr val="tx1"/>
                </a:solidFill>
                <a:latin typeface="Arial" panose="020B0604020202020204" pitchFamily="34" charset="0"/>
              </a:defRPr>
            </a:lvl7pPr>
            <a:lvl8pPr marL="3429000" indent="-228600" eaLnBrk="0" fontAlgn="base" hangingPunct="0">
              <a:spcBef>
                <a:spcPct val="0"/>
              </a:spcBef>
              <a:spcAft>
                <a:spcPct val="0"/>
              </a:spcAft>
              <a:defRPr sz="1200" b="1">
                <a:solidFill>
                  <a:schemeClr val="tx1"/>
                </a:solidFill>
                <a:latin typeface="Arial" panose="020B0604020202020204" pitchFamily="34" charset="0"/>
              </a:defRPr>
            </a:lvl8pPr>
            <a:lvl9pPr marL="3886200" indent="-228600" eaLnBrk="0" fontAlgn="base" hangingPunct="0">
              <a:spcBef>
                <a:spcPct val="0"/>
              </a:spcBef>
              <a:spcAft>
                <a:spcPct val="0"/>
              </a:spcAft>
              <a:defRPr sz="1200" b="1">
                <a:solidFill>
                  <a:schemeClr val="tx1"/>
                </a:solidFill>
                <a:latin typeface="Arial" panose="020B0604020202020204" pitchFamily="34" charset="0"/>
              </a:defRPr>
            </a:lvl9pPr>
          </a:lstStyle>
          <a:p>
            <a:r>
              <a:rPr lang="en-US" altLang="en-US" b="0"/>
              <a:t>October 9, 2003</a:t>
            </a:r>
          </a:p>
        </p:txBody>
      </p:sp>
      <p:sp>
        <p:nvSpPr>
          <p:cNvPr id="66565" name="Slide Number Placeholder 4">
            <a:extLst>
              <a:ext uri="{FF2B5EF4-FFF2-40B4-BE49-F238E27FC236}">
                <a16:creationId xmlns:a16="http://schemas.microsoft.com/office/drawing/2014/main" id="{001056CD-0746-4B67-93DB-51B03F77A066}"/>
              </a:ext>
            </a:extLst>
          </p:cNvPr>
          <p:cNvSpPr>
            <a:spLocks noGrp="1"/>
          </p:cNvSpPr>
          <p:nvPr>
            <p:ph type="sldNum" sz="quarter" idx="5"/>
          </p:nvPr>
        </p:nvSpPr>
        <p:spPr>
          <a:noFill/>
        </p:spPr>
        <p:txBody>
          <a:bodyPr/>
          <a:lstStyle>
            <a:lvl1pPr>
              <a:defRPr sz="1200" b="1">
                <a:solidFill>
                  <a:schemeClr val="tx1"/>
                </a:solidFill>
                <a:latin typeface="Arial" panose="020B0604020202020204" pitchFamily="34" charset="0"/>
              </a:defRPr>
            </a:lvl1pPr>
            <a:lvl2pPr marL="742950" indent="-285750">
              <a:defRPr sz="1200" b="1">
                <a:solidFill>
                  <a:schemeClr val="tx1"/>
                </a:solidFill>
                <a:latin typeface="Arial" panose="020B0604020202020204" pitchFamily="34" charset="0"/>
              </a:defRPr>
            </a:lvl2pPr>
            <a:lvl3pPr marL="1143000" indent="-228600">
              <a:defRPr sz="1200" b="1">
                <a:solidFill>
                  <a:schemeClr val="tx1"/>
                </a:solidFill>
                <a:latin typeface="Arial" panose="020B0604020202020204" pitchFamily="34" charset="0"/>
              </a:defRPr>
            </a:lvl3pPr>
            <a:lvl4pPr marL="1600200" indent="-228600">
              <a:defRPr sz="1200" b="1">
                <a:solidFill>
                  <a:schemeClr val="tx1"/>
                </a:solidFill>
                <a:latin typeface="Arial" panose="020B0604020202020204" pitchFamily="34" charset="0"/>
              </a:defRPr>
            </a:lvl4pPr>
            <a:lvl5pPr marL="2057400" indent="-228600">
              <a:defRPr sz="1200" b="1">
                <a:solidFill>
                  <a:schemeClr val="tx1"/>
                </a:solidFill>
                <a:latin typeface="Arial" panose="020B0604020202020204" pitchFamily="34" charset="0"/>
              </a:defRPr>
            </a:lvl5pPr>
            <a:lvl6pPr marL="2514600" indent="-228600" eaLnBrk="0" fontAlgn="base" hangingPunct="0">
              <a:spcBef>
                <a:spcPct val="0"/>
              </a:spcBef>
              <a:spcAft>
                <a:spcPct val="0"/>
              </a:spcAft>
              <a:defRPr sz="1200" b="1">
                <a:solidFill>
                  <a:schemeClr val="tx1"/>
                </a:solidFill>
                <a:latin typeface="Arial" panose="020B0604020202020204" pitchFamily="34" charset="0"/>
              </a:defRPr>
            </a:lvl6pPr>
            <a:lvl7pPr marL="2971800" indent="-228600" eaLnBrk="0" fontAlgn="base" hangingPunct="0">
              <a:spcBef>
                <a:spcPct val="0"/>
              </a:spcBef>
              <a:spcAft>
                <a:spcPct val="0"/>
              </a:spcAft>
              <a:defRPr sz="1200" b="1">
                <a:solidFill>
                  <a:schemeClr val="tx1"/>
                </a:solidFill>
                <a:latin typeface="Arial" panose="020B0604020202020204" pitchFamily="34" charset="0"/>
              </a:defRPr>
            </a:lvl7pPr>
            <a:lvl8pPr marL="3429000" indent="-228600" eaLnBrk="0" fontAlgn="base" hangingPunct="0">
              <a:spcBef>
                <a:spcPct val="0"/>
              </a:spcBef>
              <a:spcAft>
                <a:spcPct val="0"/>
              </a:spcAft>
              <a:defRPr sz="1200" b="1">
                <a:solidFill>
                  <a:schemeClr val="tx1"/>
                </a:solidFill>
                <a:latin typeface="Arial" panose="020B0604020202020204" pitchFamily="34" charset="0"/>
              </a:defRPr>
            </a:lvl8pPr>
            <a:lvl9pPr marL="3886200" indent="-228600" eaLnBrk="0" fontAlgn="base" hangingPunct="0">
              <a:spcBef>
                <a:spcPct val="0"/>
              </a:spcBef>
              <a:spcAft>
                <a:spcPct val="0"/>
              </a:spcAft>
              <a:defRPr sz="1200" b="1">
                <a:solidFill>
                  <a:schemeClr val="tx1"/>
                </a:solidFill>
                <a:latin typeface="Arial" panose="020B0604020202020204" pitchFamily="34" charset="0"/>
              </a:defRPr>
            </a:lvl9pPr>
          </a:lstStyle>
          <a:p>
            <a:fld id="{F4772633-ACA4-495C-998B-ABBEBEC16660}" type="slidenum">
              <a:rPr lang="en-US" altLang="en-US" b="0" smtClean="0"/>
              <a:pPr/>
              <a:t>10</a:t>
            </a:fld>
            <a:endParaRPr lang="en-US" altLang="en-US" b="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421342F8-7ECD-4B9D-B957-2A9642232AFF}"/>
              </a:ext>
            </a:extLst>
          </p:cNvPr>
          <p:cNvSpPr>
            <a:spLocks noGrp="1" noRot="1" noChangeAspect="1" noChangeArrowheads="1" noTextEdit="1"/>
          </p:cNvSpPr>
          <p:nvPr>
            <p:ph type="sldImg"/>
          </p:nvPr>
        </p:nvSpPr>
        <p:spPr>
          <a:ln/>
        </p:spPr>
      </p:sp>
      <p:sp>
        <p:nvSpPr>
          <p:cNvPr id="68611" name="Notes Placeholder 2">
            <a:extLst>
              <a:ext uri="{FF2B5EF4-FFF2-40B4-BE49-F238E27FC236}">
                <a16:creationId xmlns:a16="http://schemas.microsoft.com/office/drawing/2014/main" id="{B6B62888-936C-40C5-99B0-F1C260815222}"/>
              </a:ext>
            </a:extLst>
          </p:cNvPr>
          <p:cNvSpPr>
            <a:spLocks noGrp="1" noChangeArrowheads="1"/>
          </p:cNvSpPr>
          <p:nvPr>
            <p:ph type="body" idx="1"/>
          </p:nvPr>
        </p:nvSpPr>
        <p:spPr>
          <a:noFill/>
        </p:spPr>
        <p:txBody>
          <a:bodyPr/>
          <a:lstStyle/>
          <a:p>
            <a:endParaRPr lang="en-ZA" altLang="en-US">
              <a:latin typeface="Arial" panose="020B0604020202020204" pitchFamily="34" charset="0"/>
            </a:endParaRPr>
          </a:p>
        </p:txBody>
      </p:sp>
      <p:sp>
        <p:nvSpPr>
          <p:cNvPr id="68612" name="Date Placeholder 3">
            <a:extLst>
              <a:ext uri="{FF2B5EF4-FFF2-40B4-BE49-F238E27FC236}">
                <a16:creationId xmlns:a16="http://schemas.microsoft.com/office/drawing/2014/main" id="{8F0B9370-5F7D-44E2-9608-C573011059E3}"/>
              </a:ext>
            </a:extLst>
          </p:cNvPr>
          <p:cNvSpPr>
            <a:spLocks noGrp="1"/>
          </p:cNvSpPr>
          <p:nvPr>
            <p:ph type="dt" sz="quarter" idx="1"/>
          </p:nvPr>
        </p:nvSpPr>
        <p:spPr>
          <a:noFill/>
        </p:spPr>
        <p:txBody>
          <a:bodyPr/>
          <a:lstStyle>
            <a:lvl1pPr>
              <a:defRPr sz="1200" b="1">
                <a:solidFill>
                  <a:schemeClr val="tx1"/>
                </a:solidFill>
                <a:latin typeface="Arial" panose="020B0604020202020204" pitchFamily="34" charset="0"/>
              </a:defRPr>
            </a:lvl1pPr>
            <a:lvl2pPr marL="742950" indent="-285750">
              <a:defRPr sz="1200" b="1">
                <a:solidFill>
                  <a:schemeClr val="tx1"/>
                </a:solidFill>
                <a:latin typeface="Arial" panose="020B0604020202020204" pitchFamily="34" charset="0"/>
              </a:defRPr>
            </a:lvl2pPr>
            <a:lvl3pPr marL="1143000" indent="-228600">
              <a:defRPr sz="1200" b="1">
                <a:solidFill>
                  <a:schemeClr val="tx1"/>
                </a:solidFill>
                <a:latin typeface="Arial" panose="020B0604020202020204" pitchFamily="34" charset="0"/>
              </a:defRPr>
            </a:lvl3pPr>
            <a:lvl4pPr marL="1600200" indent="-228600">
              <a:defRPr sz="1200" b="1">
                <a:solidFill>
                  <a:schemeClr val="tx1"/>
                </a:solidFill>
                <a:latin typeface="Arial" panose="020B0604020202020204" pitchFamily="34" charset="0"/>
              </a:defRPr>
            </a:lvl4pPr>
            <a:lvl5pPr marL="2057400" indent="-228600">
              <a:defRPr sz="1200" b="1">
                <a:solidFill>
                  <a:schemeClr val="tx1"/>
                </a:solidFill>
                <a:latin typeface="Arial" panose="020B0604020202020204" pitchFamily="34" charset="0"/>
              </a:defRPr>
            </a:lvl5pPr>
            <a:lvl6pPr marL="2514600" indent="-228600" eaLnBrk="0" fontAlgn="base" hangingPunct="0">
              <a:spcBef>
                <a:spcPct val="0"/>
              </a:spcBef>
              <a:spcAft>
                <a:spcPct val="0"/>
              </a:spcAft>
              <a:defRPr sz="1200" b="1">
                <a:solidFill>
                  <a:schemeClr val="tx1"/>
                </a:solidFill>
                <a:latin typeface="Arial" panose="020B0604020202020204" pitchFamily="34" charset="0"/>
              </a:defRPr>
            </a:lvl6pPr>
            <a:lvl7pPr marL="2971800" indent="-228600" eaLnBrk="0" fontAlgn="base" hangingPunct="0">
              <a:spcBef>
                <a:spcPct val="0"/>
              </a:spcBef>
              <a:spcAft>
                <a:spcPct val="0"/>
              </a:spcAft>
              <a:defRPr sz="1200" b="1">
                <a:solidFill>
                  <a:schemeClr val="tx1"/>
                </a:solidFill>
                <a:latin typeface="Arial" panose="020B0604020202020204" pitchFamily="34" charset="0"/>
              </a:defRPr>
            </a:lvl7pPr>
            <a:lvl8pPr marL="3429000" indent="-228600" eaLnBrk="0" fontAlgn="base" hangingPunct="0">
              <a:spcBef>
                <a:spcPct val="0"/>
              </a:spcBef>
              <a:spcAft>
                <a:spcPct val="0"/>
              </a:spcAft>
              <a:defRPr sz="1200" b="1">
                <a:solidFill>
                  <a:schemeClr val="tx1"/>
                </a:solidFill>
                <a:latin typeface="Arial" panose="020B0604020202020204" pitchFamily="34" charset="0"/>
              </a:defRPr>
            </a:lvl8pPr>
            <a:lvl9pPr marL="3886200" indent="-228600" eaLnBrk="0" fontAlgn="base" hangingPunct="0">
              <a:spcBef>
                <a:spcPct val="0"/>
              </a:spcBef>
              <a:spcAft>
                <a:spcPct val="0"/>
              </a:spcAft>
              <a:defRPr sz="1200" b="1">
                <a:solidFill>
                  <a:schemeClr val="tx1"/>
                </a:solidFill>
                <a:latin typeface="Arial" panose="020B0604020202020204" pitchFamily="34" charset="0"/>
              </a:defRPr>
            </a:lvl9pPr>
          </a:lstStyle>
          <a:p>
            <a:r>
              <a:rPr lang="en-US" altLang="en-US" b="0"/>
              <a:t>October 9, 2003</a:t>
            </a:r>
          </a:p>
        </p:txBody>
      </p:sp>
      <p:sp>
        <p:nvSpPr>
          <p:cNvPr id="68613" name="Slide Number Placeholder 4">
            <a:extLst>
              <a:ext uri="{FF2B5EF4-FFF2-40B4-BE49-F238E27FC236}">
                <a16:creationId xmlns:a16="http://schemas.microsoft.com/office/drawing/2014/main" id="{850B8D7E-38DF-4957-96B7-4BA15B1B1F0C}"/>
              </a:ext>
            </a:extLst>
          </p:cNvPr>
          <p:cNvSpPr>
            <a:spLocks noGrp="1"/>
          </p:cNvSpPr>
          <p:nvPr>
            <p:ph type="sldNum" sz="quarter" idx="5"/>
          </p:nvPr>
        </p:nvSpPr>
        <p:spPr>
          <a:noFill/>
        </p:spPr>
        <p:txBody>
          <a:bodyPr/>
          <a:lstStyle>
            <a:lvl1pPr>
              <a:defRPr sz="1200" b="1">
                <a:solidFill>
                  <a:schemeClr val="tx1"/>
                </a:solidFill>
                <a:latin typeface="Arial" panose="020B0604020202020204" pitchFamily="34" charset="0"/>
              </a:defRPr>
            </a:lvl1pPr>
            <a:lvl2pPr marL="742950" indent="-285750">
              <a:defRPr sz="1200" b="1">
                <a:solidFill>
                  <a:schemeClr val="tx1"/>
                </a:solidFill>
                <a:latin typeface="Arial" panose="020B0604020202020204" pitchFamily="34" charset="0"/>
              </a:defRPr>
            </a:lvl2pPr>
            <a:lvl3pPr marL="1143000" indent="-228600">
              <a:defRPr sz="1200" b="1">
                <a:solidFill>
                  <a:schemeClr val="tx1"/>
                </a:solidFill>
                <a:latin typeface="Arial" panose="020B0604020202020204" pitchFamily="34" charset="0"/>
              </a:defRPr>
            </a:lvl3pPr>
            <a:lvl4pPr marL="1600200" indent="-228600">
              <a:defRPr sz="1200" b="1">
                <a:solidFill>
                  <a:schemeClr val="tx1"/>
                </a:solidFill>
                <a:latin typeface="Arial" panose="020B0604020202020204" pitchFamily="34" charset="0"/>
              </a:defRPr>
            </a:lvl4pPr>
            <a:lvl5pPr marL="2057400" indent="-228600">
              <a:defRPr sz="1200" b="1">
                <a:solidFill>
                  <a:schemeClr val="tx1"/>
                </a:solidFill>
                <a:latin typeface="Arial" panose="020B0604020202020204" pitchFamily="34" charset="0"/>
              </a:defRPr>
            </a:lvl5pPr>
            <a:lvl6pPr marL="2514600" indent="-228600" eaLnBrk="0" fontAlgn="base" hangingPunct="0">
              <a:spcBef>
                <a:spcPct val="0"/>
              </a:spcBef>
              <a:spcAft>
                <a:spcPct val="0"/>
              </a:spcAft>
              <a:defRPr sz="1200" b="1">
                <a:solidFill>
                  <a:schemeClr val="tx1"/>
                </a:solidFill>
                <a:latin typeface="Arial" panose="020B0604020202020204" pitchFamily="34" charset="0"/>
              </a:defRPr>
            </a:lvl6pPr>
            <a:lvl7pPr marL="2971800" indent="-228600" eaLnBrk="0" fontAlgn="base" hangingPunct="0">
              <a:spcBef>
                <a:spcPct val="0"/>
              </a:spcBef>
              <a:spcAft>
                <a:spcPct val="0"/>
              </a:spcAft>
              <a:defRPr sz="1200" b="1">
                <a:solidFill>
                  <a:schemeClr val="tx1"/>
                </a:solidFill>
                <a:latin typeface="Arial" panose="020B0604020202020204" pitchFamily="34" charset="0"/>
              </a:defRPr>
            </a:lvl7pPr>
            <a:lvl8pPr marL="3429000" indent="-228600" eaLnBrk="0" fontAlgn="base" hangingPunct="0">
              <a:spcBef>
                <a:spcPct val="0"/>
              </a:spcBef>
              <a:spcAft>
                <a:spcPct val="0"/>
              </a:spcAft>
              <a:defRPr sz="1200" b="1">
                <a:solidFill>
                  <a:schemeClr val="tx1"/>
                </a:solidFill>
                <a:latin typeface="Arial" panose="020B0604020202020204" pitchFamily="34" charset="0"/>
              </a:defRPr>
            </a:lvl8pPr>
            <a:lvl9pPr marL="3886200" indent="-228600" eaLnBrk="0" fontAlgn="base" hangingPunct="0">
              <a:spcBef>
                <a:spcPct val="0"/>
              </a:spcBef>
              <a:spcAft>
                <a:spcPct val="0"/>
              </a:spcAft>
              <a:defRPr sz="1200" b="1">
                <a:solidFill>
                  <a:schemeClr val="tx1"/>
                </a:solidFill>
                <a:latin typeface="Arial" panose="020B0604020202020204" pitchFamily="34" charset="0"/>
              </a:defRPr>
            </a:lvl9pPr>
          </a:lstStyle>
          <a:p>
            <a:fld id="{39F6BE0E-0BC4-4144-8EF0-525D83195FCF}" type="slidenum">
              <a:rPr lang="en-US" altLang="en-US" b="0" smtClean="0"/>
              <a:pPr/>
              <a:t>11</a:t>
            </a:fld>
            <a:endParaRPr lang="en-US" altLang="en-US" b="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3" name="Rectangle 7">
            <a:extLst>
              <a:ext uri="{FF2B5EF4-FFF2-40B4-BE49-F238E27FC236}">
                <a16:creationId xmlns:a16="http://schemas.microsoft.com/office/drawing/2014/main" id="{A6A8DC58-A55D-4985-BEA9-4939264D6808}"/>
              </a:ext>
            </a:extLst>
          </p:cNvPr>
          <p:cNvSpPr>
            <a:spLocks noChangeArrowheads="1"/>
          </p:cNvSpPr>
          <p:nvPr/>
        </p:nvSpPr>
        <p:spPr bwMode="auto">
          <a:xfrm>
            <a:off x="798513" y="952500"/>
            <a:ext cx="6118225" cy="127000"/>
          </a:xfrm>
          <a:prstGeom prst="rect">
            <a:avLst/>
          </a:prstGeom>
          <a:gradFill rotWithShape="0">
            <a:gsLst>
              <a:gs pos="0">
                <a:schemeClr val="bg1"/>
              </a:gs>
              <a:gs pos="100000">
                <a:srgbClr val="3366CC"/>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b="1">
                <a:solidFill>
                  <a:schemeClr val="tx1"/>
                </a:solidFill>
                <a:latin typeface="Arial" charset="0"/>
              </a:defRPr>
            </a:lvl1pPr>
            <a:lvl2pPr marL="742950" indent="-285750">
              <a:defRPr sz="1200" b="1">
                <a:solidFill>
                  <a:schemeClr val="tx1"/>
                </a:solidFill>
                <a:latin typeface="Arial" charset="0"/>
              </a:defRPr>
            </a:lvl2pPr>
            <a:lvl3pPr marL="1143000" indent="-228600">
              <a:defRPr sz="1200" b="1">
                <a:solidFill>
                  <a:schemeClr val="tx1"/>
                </a:solidFill>
                <a:latin typeface="Arial" charset="0"/>
              </a:defRPr>
            </a:lvl3pPr>
            <a:lvl4pPr marL="1600200" indent="-228600">
              <a:defRPr sz="1200" b="1">
                <a:solidFill>
                  <a:schemeClr val="tx1"/>
                </a:solidFill>
                <a:latin typeface="Arial" charset="0"/>
              </a:defRPr>
            </a:lvl4pPr>
            <a:lvl5pPr marL="2057400" indent="-228600">
              <a:defRPr sz="1200" b="1">
                <a:solidFill>
                  <a:schemeClr val="tx1"/>
                </a:solidFill>
                <a:latin typeface="Arial" charset="0"/>
              </a:defRPr>
            </a:lvl5pPr>
            <a:lvl6pPr marL="2514600" indent="-228600" eaLnBrk="0" fontAlgn="base" hangingPunct="0">
              <a:spcBef>
                <a:spcPct val="50000"/>
              </a:spcBef>
              <a:spcAft>
                <a:spcPct val="0"/>
              </a:spcAft>
              <a:defRPr sz="1200" b="1">
                <a:solidFill>
                  <a:schemeClr val="tx1"/>
                </a:solidFill>
                <a:latin typeface="Arial" charset="0"/>
              </a:defRPr>
            </a:lvl6pPr>
            <a:lvl7pPr marL="2971800" indent="-228600" eaLnBrk="0" fontAlgn="base" hangingPunct="0">
              <a:spcBef>
                <a:spcPct val="50000"/>
              </a:spcBef>
              <a:spcAft>
                <a:spcPct val="0"/>
              </a:spcAft>
              <a:defRPr sz="1200" b="1">
                <a:solidFill>
                  <a:schemeClr val="tx1"/>
                </a:solidFill>
                <a:latin typeface="Arial" charset="0"/>
              </a:defRPr>
            </a:lvl7pPr>
            <a:lvl8pPr marL="3429000" indent="-228600" eaLnBrk="0" fontAlgn="base" hangingPunct="0">
              <a:spcBef>
                <a:spcPct val="50000"/>
              </a:spcBef>
              <a:spcAft>
                <a:spcPct val="0"/>
              </a:spcAft>
              <a:defRPr sz="1200" b="1">
                <a:solidFill>
                  <a:schemeClr val="tx1"/>
                </a:solidFill>
                <a:latin typeface="Arial" charset="0"/>
              </a:defRPr>
            </a:lvl8pPr>
            <a:lvl9pPr marL="3886200" indent="-228600" eaLnBrk="0" fontAlgn="base" hangingPunct="0">
              <a:spcBef>
                <a:spcPct val="50000"/>
              </a:spcBef>
              <a:spcAft>
                <a:spcPct val="0"/>
              </a:spcAft>
              <a:defRPr sz="1200" b="1">
                <a:solidFill>
                  <a:schemeClr val="tx1"/>
                </a:solidFill>
                <a:latin typeface="Arial" charset="0"/>
              </a:defRPr>
            </a:lvl9pPr>
          </a:lstStyle>
          <a:p>
            <a:pPr>
              <a:spcBef>
                <a:spcPct val="50000"/>
              </a:spcBef>
              <a:defRPr/>
            </a:pPr>
            <a:endParaRPr lang="en-US" altLang="en-US" sz="1000" dirty="0"/>
          </a:p>
        </p:txBody>
      </p:sp>
      <p:pic>
        <p:nvPicPr>
          <p:cNvPr id="4" name="Picture 8" descr="Logo blau">
            <a:extLst>
              <a:ext uri="{FF2B5EF4-FFF2-40B4-BE49-F238E27FC236}">
                <a16:creationId xmlns:a16="http://schemas.microsoft.com/office/drawing/2014/main" id="{3EF97C31-A62F-4F1F-891A-840E0FDBBE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317500"/>
            <a:ext cx="91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9">
            <a:extLst>
              <a:ext uri="{FF2B5EF4-FFF2-40B4-BE49-F238E27FC236}">
                <a16:creationId xmlns:a16="http://schemas.microsoft.com/office/drawing/2014/main" id="{DF003D28-0B2F-4456-9D08-533065B66DC2}"/>
              </a:ext>
            </a:extLst>
          </p:cNvPr>
          <p:cNvSpPr>
            <a:spLocks noChangeArrowheads="1"/>
          </p:cNvSpPr>
          <p:nvPr/>
        </p:nvSpPr>
        <p:spPr bwMode="auto">
          <a:xfrm>
            <a:off x="2159000" y="5143500"/>
            <a:ext cx="6297613" cy="127000"/>
          </a:xfrm>
          <a:prstGeom prst="rect">
            <a:avLst/>
          </a:prstGeom>
          <a:gradFill rotWithShape="0">
            <a:gsLst>
              <a:gs pos="0">
                <a:schemeClr val="bg1"/>
              </a:gs>
              <a:gs pos="100000">
                <a:srgbClr val="3366CC"/>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b="1">
                <a:solidFill>
                  <a:schemeClr val="tx1"/>
                </a:solidFill>
                <a:latin typeface="Arial" charset="0"/>
              </a:defRPr>
            </a:lvl1pPr>
            <a:lvl2pPr marL="742950" indent="-285750">
              <a:defRPr sz="1200" b="1">
                <a:solidFill>
                  <a:schemeClr val="tx1"/>
                </a:solidFill>
                <a:latin typeface="Arial" charset="0"/>
              </a:defRPr>
            </a:lvl2pPr>
            <a:lvl3pPr marL="1143000" indent="-228600">
              <a:defRPr sz="1200" b="1">
                <a:solidFill>
                  <a:schemeClr val="tx1"/>
                </a:solidFill>
                <a:latin typeface="Arial" charset="0"/>
              </a:defRPr>
            </a:lvl3pPr>
            <a:lvl4pPr marL="1600200" indent="-228600">
              <a:defRPr sz="1200" b="1">
                <a:solidFill>
                  <a:schemeClr val="tx1"/>
                </a:solidFill>
                <a:latin typeface="Arial" charset="0"/>
              </a:defRPr>
            </a:lvl4pPr>
            <a:lvl5pPr marL="2057400" indent="-228600">
              <a:defRPr sz="1200" b="1">
                <a:solidFill>
                  <a:schemeClr val="tx1"/>
                </a:solidFill>
                <a:latin typeface="Arial" charset="0"/>
              </a:defRPr>
            </a:lvl5pPr>
            <a:lvl6pPr marL="2514600" indent="-228600" eaLnBrk="0" fontAlgn="base" hangingPunct="0">
              <a:spcBef>
                <a:spcPct val="50000"/>
              </a:spcBef>
              <a:spcAft>
                <a:spcPct val="0"/>
              </a:spcAft>
              <a:defRPr sz="1200" b="1">
                <a:solidFill>
                  <a:schemeClr val="tx1"/>
                </a:solidFill>
                <a:latin typeface="Arial" charset="0"/>
              </a:defRPr>
            </a:lvl6pPr>
            <a:lvl7pPr marL="2971800" indent="-228600" eaLnBrk="0" fontAlgn="base" hangingPunct="0">
              <a:spcBef>
                <a:spcPct val="50000"/>
              </a:spcBef>
              <a:spcAft>
                <a:spcPct val="0"/>
              </a:spcAft>
              <a:defRPr sz="1200" b="1">
                <a:solidFill>
                  <a:schemeClr val="tx1"/>
                </a:solidFill>
                <a:latin typeface="Arial" charset="0"/>
              </a:defRPr>
            </a:lvl7pPr>
            <a:lvl8pPr marL="3429000" indent="-228600" eaLnBrk="0" fontAlgn="base" hangingPunct="0">
              <a:spcBef>
                <a:spcPct val="50000"/>
              </a:spcBef>
              <a:spcAft>
                <a:spcPct val="0"/>
              </a:spcAft>
              <a:defRPr sz="1200" b="1">
                <a:solidFill>
                  <a:schemeClr val="tx1"/>
                </a:solidFill>
                <a:latin typeface="Arial" charset="0"/>
              </a:defRPr>
            </a:lvl8pPr>
            <a:lvl9pPr marL="3886200" indent="-228600" eaLnBrk="0" fontAlgn="base" hangingPunct="0">
              <a:spcBef>
                <a:spcPct val="50000"/>
              </a:spcBef>
              <a:spcAft>
                <a:spcPct val="0"/>
              </a:spcAft>
              <a:defRPr sz="1200" b="1">
                <a:solidFill>
                  <a:schemeClr val="tx1"/>
                </a:solidFill>
                <a:latin typeface="Arial" charset="0"/>
              </a:defRPr>
            </a:lvl9pPr>
          </a:lstStyle>
          <a:p>
            <a:pPr>
              <a:spcBef>
                <a:spcPct val="50000"/>
              </a:spcBef>
              <a:defRPr/>
            </a:pPr>
            <a:endParaRPr lang="en-US" altLang="en-US" sz="1000" dirty="0"/>
          </a:p>
        </p:txBody>
      </p:sp>
      <p:sp>
        <p:nvSpPr>
          <p:cNvPr id="6" name="Text Box 11">
            <a:extLst>
              <a:ext uri="{FF2B5EF4-FFF2-40B4-BE49-F238E27FC236}">
                <a16:creationId xmlns:a16="http://schemas.microsoft.com/office/drawing/2014/main" id="{9B3DCA20-DA4F-423B-8B1B-B5B44AB48930}"/>
              </a:ext>
            </a:extLst>
          </p:cNvPr>
          <p:cNvSpPr txBox="1">
            <a:spLocks noChangeArrowheads="1"/>
          </p:cNvSpPr>
          <p:nvPr/>
        </p:nvSpPr>
        <p:spPr bwMode="auto">
          <a:xfrm>
            <a:off x="685800" y="222250"/>
            <a:ext cx="63246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b="1">
                <a:solidFill>
                  <a:schemeClr val="tx1"/>
                </a:solidFill>
                <a:latin typeface="Arial" charset="0"/>
              </a:defRPr>
            </a:lvl1pPr>
            <a:lvl2pPr marL="742950" indent="-285750">
              <a:defRPr sz="1200" b="1">
                <a:solidFill>
                  <a:schemeClr val="tx1"/>
                </a:solidFill>
                <a:latin typeface="Arial" charset="0"/>
              </a:defRPr>
            </a:lvl2pPr>
            <a:lvl3pPr marL="1143000" indent="-228600">
              <a:defRPr sz="1200" b="1">
                <a:solidFill>
                  <a:schemeClr val="tx1"/>
                </a:solidFill>
                <a:latin typeface="Arial" charset="0"/>
              </a:defRPr>
            </a:lvl3pPr>
            <a:lvl4pPr marL="1600200" indent="-228600">
              <a:defRPr sz="1200" b="1">
                <a:solidFill>
                  <a:schemeClr val="tx1"/>
                </a:solidFill>
                <a:latin typeface="Arial" charset="0"/>
              </a:defRPr>
            </a:lvl4pPr>
            <a:lvl5pPr marL="2057400" indent="-228600">
              <a:defRPr sz="1200" b="1">
                <a:solidFill>
                  <a:schemeClr val="tx1"/>
                </a:solidFill>
                <a:latin typeface="Arial" charset="0"/>
              </a:defRPr>
            </a:lvl5pPr>
            <a:lvl6pPr marL="2514600" indent="-228600" eaLnBrk="0" fontAlgn="base" hangingPunct="0">
              <a:spcBef>
                <a:spcPct val="50000"/>
              </a:spcBef>
              <a:spcAft>
                <a:spcPct val="0"/>
              </a:spcAft>
              <a:defRPr sz="1200" b="1">
                <a:solidFill>
                  <a:schemeClr val="tx1"/>
                </a:solidFill>
                <a:latin typeface="Arial" charset="0"/>
              </a:defRPr>
            </a:lvl6pPr>
            <a:lvl7pPr marL="2971800" indent="-228600" eaLnBrk="0" fontAlgn="base" hangingPunct="0">
              <a:spcBef>
                <a:spcPct val="50000"/>
              </a:spcBef>
              <a:spcAft>
                <a:spcPct val="0"/>
              </a:spcAft>
              <a:defRPr sz="1200" b="1">
                <a:solidFill>
                  <a:schemeClr val="tx1"/>
                </a:solidFill>
                <a:latin typeface="Arial" charset="0"/>
              </a:defRPr>
            </a:lvl7pPr>
            <a:lvl8pPr marL="3429000" indent="-228600" eaLnBrk="0" fontAlgn="base" hangingPunct="0">
              <a:spcBef>
                <a:spcPct val="50000"/>
              </a:spcBef>
              <a:spcAft>
                <a:spcPct val="0"/>
              </a:spcAft>
              <a:defRPr sz="1200" b="1">
                <a:solidFill>
                  <a:schemeClr val="tx1"/>
                </a:solidFill>
                <a:latin typeface="Arial" charset="0"/>
              </a:defRPr>
            </a:lvl8pPr>
            <a:lvl9pPr marL="3886200" indent="-228600" eaLnBrk="0" fontAlgn="base" hangingPunct="0">
              <a:spcBef>
                <a:spcPct val="50000"/>
              </a:spcBef>
              <a:spcAft>
                <a:spcPct val="0"/>
              </a:spcAft>
              <a:defRPr sz="1200" b="1">
                <a:solidFill>
                  <a:schemeClr val="tx1"/>
                </a:solidFill>
                <a:latin typeface="Arial" charset="0"/>
              </a:defRPr>
            </a:lvl9pPr>
          </a:lstStyle>
          <a:p>
            <a:pPr>
              <a:spcBef>
                <a:spcPct val="50000"/>
              </a:spcBef>
              <a:defRPr/>
            </a:pPr>
            <a:endParaRPr lang="en-US" altLang="en-US" sz="2667" b="0" dirty="0"/>
          </a:p>
        </p:txBody>
      </p:sp>
      <p:sp>
        <p:nvSpPr>
          <p:cNvPr id="7" name="Text Box 12">
            <a:extLst>
              <a:ext uri="{FF2B5EF4-FFF2-40B4-BE49-F238E27FC236}">
                <a16:creationId xmlns:a16="http://schemas.microsoft.com/office/drawing/2014/main" id="{1D3567D3-034C-4192-8FE5-61A57B272405}"/>
              </a:ext>
            </a:extLst>
          </p:cNvPr>
          <p:cNvSpPr txBox="1">
            <a:spLocks noChangeArrowheads="1"/>
          </p:cNvSpPr>
          <p:nvPr/>
        </p:nvSpPr>
        <p:spPr bwMode="auto">
          <a:xfrm>
            <a:off x="685800" y="5060950"/>
            <a:ext cx="13716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Arial" charset="0"/>
              </a:defRPr>
            </a:lvl1pPr>
            <a:lvl2pPr marL="742950" indent="-285750">
              <a:defRPr sz="1200" b="1">
                <a:solidFill>
                  <a:schemeClr val="tx1"/>
                </a:solidFill>
                <a:latin typeface="Arial" charset="0"/>
              </a:defRPr>
            </a:lvl2pPr>
            <a:lvl3pPr marL="1143000" indent="-228600">
              <a:defRPr sz="1200" b="1">
                <a:solidFill>
                  <a:schemeClr val="tx1"/>
                </a:solidFill>
                <a:latin typeface="Arial" charset="0"/>
              </a:defRPr>
            </a:lvl3pPr>
            <a:lvl4pPr marL="1600200" indent="-228600">
              <a:defRPr sz="1200" b="1">
                <a:solidFill>
                  <a:schemeClr val="tx1"/>
                </a:solidFill>
                <a:latin typeface="Arial" charset="0"/>
              </a:defRPr>
            </a:lvl4pPr>
            <a:lvl5pPr marL="2057400" indent="-228600">
              <a:defRPr sz="1200" b="1">
                <a:solidFill>
                  <a:schemeClr val="tx1"/>
                </a:solidFill>
                <a:latin typeface="Arial" charset="0"/>
              </a:defRPr>
            </a:lvl5pPr>
            <a:lvl6pPr marL="2514600" indent="-228600" eaLnBrk="0" fontAlgn="base" hangingPunct="0">
              <a:spcBef>
                <a:spcPct val="50000"/>
              </a:spcBef>
              <a:spcAft>
                <a:spcPct val="0"/>
              </a:spcAft>
              <a:defRPr sz="1200" b="1">
                <a:solidFill>
                  <a:schemeClr val="tx1"/>
                </a:solidFill>
                <a:latin typeface="Arial" charset="0"/>
              </a:defRPr>
            </a:lvl6pPr>
            <a:lvl7pPr marL="2971800" indent="-228600" eaLnBrk="0" fontAlgn="base" hangingPunct="0">
              <a:spcBef>
                <a:spcPct val="50000"/>
              </a:spcBef>
              <a:spcAft>
                <a:spcPct val="0"/>
              </a:spcAft>
              <a:defRPr sz="1200" b="1">
                <a:solidFill>
                  <a:schemeClr val="tx1"/>
                </a:solidFill>
                <a:latin typeface="Arial" charset="0"/>
              </a:defRPr>
            </a:lvl7pPr>
            <a:lvl8pPr marL="3429000" indent="-228600" eaLnBrk="0" fontAlgn="base" hangingPunct="0">
              <a:spcBef>
                <a:spcPct val="50000"/>
              </a:spcBef>
              <a:spcAft>
                <a:spcPct val="0"/>
              </a:spcAft>
              <a:defRPr sz="1200" b="1">
                <a:solidFill>
                  <a:schemeClr val="tx1"/>
                </a:solidFill>
                <a:latin typeface="Arial" charset="0"/>
              </a:defRPr>
            </a:lvl8pPr>
            <a:lvl9pPr marL="3886200" indent="-228600" eaLnBrk="0" fontAlgn="base" hangingPunct="0">
              <a:spcBef>
                <a:spcPct val="50000"/>
              </a:spcBef>
              <a:spcAft>
                <a:spcPct val="0"/>
              </a:spcAft>
              <a:defRPr sz="1200" b="1">
                <a:solidFill>
                  <a:schemeClr val="tx1"/>
                </a:solidFill>
                <a:latin typeface="Arial" charset="0"/>
              </a:defRPr>
            </a:lvl9pPr>
          </a:lstStyle>
          <a:p>
            <a:pPr>
              <a:spcBef>
                <a:spcPct val="50000"/>
              </a:spcBef>
              <a:defRPr/>
            </a:pPr>
            <a:r>
              <a:rPr lang="en-US" altLang="en-US" sz="1333" dirty="0"/>
              <a:t>Confidential</a:t>
            </a:r>
          </a:p>
        </p:txBody>
      </p:sp>
      <p:sp>
        <p:nvSpPr>
          <p:cNvPr id="64514" name="Rectangle 2"/>
          <p:cNvSpPr>
            <a:spLocks noGrp="1" noChangeArrowheads="1"/>
          </p:cNvSpPr>
          <p:nvPr>
            <p:ph type="subTitle" idx="1"/>
          </p:nvPr>
        </p:nvSpPr>
        <p:spPr>
          <a:xfrm>
            <a:off x="1370013" y="1337469"/>
            <a:ext cx="6400800" cy="3492500"/>
          </a:xfrm>
        </p:spPr>
        <p:txBody>
          <a:bodyPr/>
          <a:lstStyle>
            <a:lvl1pPr marL="0" indent="0">
              <a:spcBef>
                <a:spcPct val="80000"/>
              </a:spcBef>
              <a:buFont typeface="Wingdings" pitchFamily="2" charset="2"/>
              <a:buNone/>
              <a:defRPr sz="3333"/>
            </a:lvl1pPr>
          </a:lstStyle>
          <a:p>
            <a:r>
              <a:rPr lang="en-US"/>
              <a:t>Klicken Sie, um das Format des Untertitelmasters zu bearbeiten</a:t>
            </a:r>
          </a:p>
        </p:txBody>
      </p:sp>
      <p:sp>
        <p:nvSpPr>
          <p:cNvPr id="8" name="Rectangle 3">
            <a:extLst>
              <a:ext uri="{FF2B5EF4-FFF2-40B4-BE49-F238E27FC236}">
                <a16:creationId xmlns:a16="http://schemas.microsoft.com/office/drawing/2014/main" id="{FD064495-1F78-4373-8605-682D3E9F2B31}"/>
              </a:ext>
            </a:extLst>
          </p:cNvPr>
          <p:cNvSpPr>
            <a:spLocks noGrp="1" noChangeArrowheads="1"/>
          </p:cNvSpPr>
          <p:nvPr>
            <p:ph type="dt" sz="half" idx="10"/>
          </p:nvPr>
        </p:nvSpPr>
        <p:spPr>
          <a:xfrm>
            <a:off x="6248400" y="5270500"/>
            <a:ext cx="2286000" cy="317500"/>
          </a:xfrm>
        </p:spPr>
        <p:txBody>
          <a:bodyPr/>
          <a:lstStyle>
            <a:lvl1pPr>
              <a:defRPr/>
            </a:lvl1pPr>
          </a:lstStyle>
          <a:p>
            <a:pPr>
              <a:defRPr/>
            </a:pPr>
            <a:endParaRPr lang="en-US"/>
          </a:p>
        </p:txBody>
      </p:sp>
      <p:sp>
        <p:nvSpPr>
          <p:cNvPr id="9" name="Rectangle 4">
            <a:extLst>
              <a:ext uri="{FF2B5EF4-FFF2-40B4-BE49-F238E27FC236}">
                <a16:creationId xmlns:a16="http://schemas.microsoft.com/office/drawing/2014/main" id="{2620654B-1AA9-4E67-B85C-30BC23F77D47}"/>
              </a:ext>
            </a:extLst>
          </p:cNvPr>
          <p:cNvSpPr>
            <a:spLocks noGrp="1" noChangeArrowheads="1"/>
          </p:cNvSpPr>
          <p:nvPr>
            <p:ph type="ftr" sz="quarter" idx="11"/>
          </p:nvPr>
        </p:nvSpPr>
        <p:spPr>
          <a:xfrm>
            <a:off x="2057400" y="5270500"/>
            <a:ext cx="4268788" cy="317500"/>
          </a:xfrm>
        </p:spPr>
        <p:txBody>
          <a:bodyPr/>
          <a:lstStyle>
            <a:lvl1pPr>
              <a:defRPr/>
            </a:lvl1pPr>
          </a:lstStyle>
          <a:p>
            <a:pPr>
              <a:defRPr/>
            </a:pPr>
            <a:r>
              <a:rPr lang="en-US"/>
              <a:t>slide 2 of</a:t>
            </a:r>
          </a:p>
        </p:txBody>
      </p:sp>
    </p:spTree>
    <p:extLst>
      <p:ext uri="{BB962C8B-B14F-4D97-AF65-F5344CB8AC3E}">
        <p14:creationId xmlns:p14="http://schemas.microsoft.com/office/powerpoint/2010/main" val="1139707261"/>
      </p:ext>
    </p:extLst>
  </p:cSld>
  <p:clrMapOvr>
    <a:masterClrMapping/>
  </p:clrMapOvr>
  <p:transition advTm="1000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667"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2667"/>
            </a:lvl1pPr>
            <a:lvl2pPr marL="380985" indent="0">
              <a:buNone/>
              <a:defRPr sz="2333"/>
            </a:lvl2pPr>
            <a:lvl3pPr marL="761970" indent="0">
              <a:buNone/>
              <a:defRPr sz="2000"/>
            </a:lvl3pPr>
            <a:lvl4pPr marL="1142954" indent="0">
              <a:buNone/>
              <a:defRPr sz="1667"/>
            </a:lvl4pPr>
            <a:lvl5pPr marL="1523939" indent="0">
              <a:buNone/>
              <a:defRPr sz="1667"/>
            </a:lvl5pPr>
            <a:lvl6pPr marL="1904924" indent="0">
              <a:buNone/>
              <a:defRPr sz="1667"/>
            </a:lvl6pPr>
            <a:lvl7pPr marL="2285909" indent="0">
              <a:buNone/>
              <a:defRPr sz="1667"/>
            </a:lvl7pPr>
            <a:lvl8pPr marL="2666893" indent="0">
              <a:buNone/>
              <a:defRPr sz="1667"/>
            </a:lvl8pPr>
            <a:lvl9pPr marL="3047878" indent="0">
              <a:buNone/>
              <a:defRPr sz="1667"/>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7272E081-3B94-45DC-A1C9-BA072710DFDC}"/>
              </a:ext>
            </a:extLst>
          </p:cNvPr>
          <p:cNvSpPr>
            <a:spLocks noGrp="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1127D409-E995-403D-8438-2FE29E1C00A2}"/>
              </a:ext>
            </a:extLst>
          </p:cNvPr>
          <p:cNvSpPr>
            <a:spLocks noGrp="1"/>
          </p:cNvSpPr>
          <p:nvPr>
            <p:ph type="ftr" sz="quarter" idx="11"/>
          </p:nvPr>
        </p:nvSpPr>
        <p:spPr/>
        <p:txBody>
          <a:bodyPr/>
          <a:lstStyle>
            <a:lvl1pPr>
              <a:defRPr/>
            </a:lvl1pPr>
          </a:lstStyle>
          <a:p>
            <a:pPr>
              <a:defRPr/>
            </a:pPr>
            <a:r>
              <a:rPr lang="en-US"/>
              <a:t>slide 2 of</a:t>
            </a:r>
          </a:p>
        </p:txBody>
      </p:sp>
      <p:sp>
        <p:nvSpPr>
          <p:cNvPr id="7" name="Slide Number Placeholder 6">
            <a:extLst>
              <a:ext uri="{FF2B5EF4-FFF2-40B4-BE49-F238E27FC236}">
                <a16:creationId xmlns:a16="http://schemas.microsoft.com/office/drawing/2014/main" id="{EE7F1496-4575-447A-8307-E54A7744C22A}"/>
              </a:ext>
            </a:extLst>
          </p:cNvPr>
          <p:cNvSpPr>
            <a:spLocks noGrp="1"/>
          </p:cNvSpPr>
          <p:nvPr>
            <p:ph type="sldNum" sz="quarter" idx="12"/>
          </p:nvPr>
        </p:nvSpPr>
        <p:spPr>
          <a:xfrm>
            <a:off x="6858000" y="4868863"/>
            <a:ext cx="1676400" cy="317500"/>
          </a:xfrm>
          <a:prstGeom prst="rect">
            <a:avLst/>
          </a:prstGeom>
        </p:spPr>
        <p:txBody>
          <a:bodyPr/>
          <a:lstStyle>
            <a:lvl1pPr>
              <a:defRPr/>
            </a:lvl1pPr>
          </a:lstStyle>
          <a:p>
            <a:pPr>
              <a:defRPr/>
            </a:pPr>
            <a:r>
              <a:rPr lang="en-US" altLang="en-US"/>
              <a:t>Page </a:t>
            </a:r>
            <a:fld id="{D06F4CD0-B335-47D3-BCC9-0D5006B473F9}" type="slidenum">
              <a:rPr lang="en-US" altLang="en-US" smtClean="0"/>
              <a:pPr>
                <a:defRPr/>
              </a:pPr>
              <a:t>‹#›</a:t>
            </a:fld>
            <a:r>
              <a:rPr lang="en-US" altLang="en-US"/>
              <a:t> </a:t>
            </a:r>
            <a:r>
              <a:rPr lang="de-CH" altLang="en-US"/>
              <a:t>of</a:t>
            </a:r>
            <a:r>
              <a:rPr lang="en-US" altLang="en-US"/>
              <a:t> </a:t>
            </a:r>
            <a:r>
              <a:rPr lang="de-CH" altLang="en-US"/>
              <a:t>21</a:t>
            </a:r>
            <a:endParaRPr lang="en-US" altLang="en-US"/>
          </a:p>
        </p:txBody>
      </p:sp>
    </p:spTree>
    <p:extLst>
      <p:ext uri="{BB962C8B-B14F-4D97-AF65-F5344CB8AC3E}">
        <p14:creationId xmlns:p14="http://schemas.microsoft.com/office/powerpoint/2010/main" val="2821297798"/>
      </p:ext>
    </p:extLst>
  </p:cSld>
  <p:clrMapOvr>
    <a:masterClrMapping/>
  </p:clrMapOvr>
  <p:transition advTm="10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D7CC8F-A7F9-4F48-A5D3-F4C05F5646AE}"/>
              </a:ext>
            </a:extLst>
          </p:cNvPr>
          <p:cNvSpPr>
            <a:spLocks noGrp="1"/>
          </p:cNvSpPr>
          <p:nvPr>
            <p:ph type="dt" sz="half" idx="10"/>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CD86F604-F10E-467F-BB26-774527E98B14}"/>
              </a:ext>
            </a:extLst>
          </p:cNvPr>
          <p:cNvSpPr>
            <a:spLocks noGrp="1"/>
          </p:cNvSpPr>
          <p:nvPr>
            <p:ph type="sldNum" sz="quarter" idx="11"/>
          </p:nvPr>
        </p:nvSpPr>
        <p:spPr>
          <a:xfrm>
            <a:off x="6858000" y="4868863"/>
            <a:ext cx="1676400" cy="317500"/>
          </a:xfrm>
          <a:prstGeom prst="rect">
            <a:avLst/>
          </a:prstGeom>
        </p:spPr>
        <p:txBody>
          <a:bodyPr/>
          <a:lstStyle>
            <a:lvl1pPr>
              <a:defRPr/>
            </a:lvl1pPr>
          </a:lstStyle>
          <a:p>
            <a:pPr>
              <a:defRPr/>
            </a:pPr>
            <a:r>
              <a:rPr lang="en-US" altLang="en-US"/>
              <a:t>Page </a:t>
            </a:r>
            <a:fld id="{82919E58-A43A-48C8-A005-D8C9C4E12748}" type="slidenum">
              <a:rPr lang="en-US" altLang="en-US" smtClean="0"/>
              <a:pPr>
                <a:defRPr/>
              </a:pPr>
              <a:t>‹#›</a:t>
            </a:fld>
            <a:r>
              <a:rPr lang="en-US" altLang="en-US"/>
              <a:t> </a:t>
            </a:r>
            <a:r>
              <a:rPr lang="de-CH" altLang="en-US"/>
              <a:t>of</a:t>
            </a:r>
            <a:r>
              <a:rPr lang="en-US" altLang="en-US"/>
              <a:t> </a:t>
            </a:r>
            <a:r>
              <a:rPr lang="de-CH" altLang="en-US"/>
              <a:t>21</a:t>
            </a:r>
            <a:endParaRPr lang="en-US" altLang="en-US"/>
          </a:p>
        </p:txBody>
      </p:sp>
    </p:spTree>
    <p:extLst>
      <p:ext uri="{BB962C8B-B14F-4D97-AF65-F5344CB8AC3E}">
        <p14:creationId xmlns:p14="http://schemas.microsoft.com/office/powerpoint/2010/main" val="2033123625"/>
      </p:ext>
    </p:extLst>
  </p:cSld>
  <p:clrMapOvr>
    <a:masterClrMapping/>
  </p:clrMapOvr>
  <p:transition advTm="1000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222250"/>
            <a:ext cx="1962150" cy="46037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222250"/>
            <a:ext cx="5734050" cy="4603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FAD3D8-E8B5-481D-8B41-BEA4A299E0BA}"/>
              </a:ext>
            </a:extLst>
          </p:cNvPr>
          <p:cNvSpPr>
            <a:spLocks noGrp="1"/>
          </p:cNvSpPr>
          <p:nvPr>
            <p:ph type="dt" sz="half" idx="10"/>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5FE099A9-25C0-427E-88D8-AFC46FF2C6FF}"/>
              </a:ext>
            </a:extLst>
          </p:cNvPr>
          <p:cNvSpPr>
            <a:spLocks noGrp="1"/>
          </p:cNvSpPr>
          <p:nvPr>
            <p:ph type="sldNum" sz="quarter" idx="11"/>
          </p:nvPr>
        </p:nvSpPr>
        <p:spPr>
          <a:xfrm>
            <a:off x="6858000" y="4868863"/>
            <a:ext cx="1676400" cy="317500"/>
          </a:xfrm>
          <a:prstGeom prst="rect">
            <a:avLst/>
          </a:prstGeom>
        </p:spPr>
        <p:txBody>
          <a:bodyPr/>
          <a:lstStyle>
            <a:lvl1pPr>
              <a:defRPr/>
            </a:lvl1pPr>
          </a:lstStyle>
          <a:p>
            <a:pPr>
              <a:defRPr/>
            </a:pPr>
            <a:r>
              <a:rPr lang="en-US" altLang="en-US"/>
              <a:t>Page </a:t>
            </a:r>
            <a:fld id="{F703F855-B050-4BF8-AEC4-276617F9966C}" type="slidenum">
              <a:rPr lang="en-US" altLang="en-US" smtClean="0"/>
              <a:pPr>
                <a:defRPr/>
              </a:pPr>
              <a:t>‹#›</a:t>
            </a:fld>
            <a:r>
              <a:rPr lang="en-US" altLang="en-US"/>
              <a:t> </a:t>
            </a:r>
            <a:r>
              <a:rPr lang="de-CH" altLang="en-US"/>
              <a:t>of</a:t>
            </a:r>
            <a:r>
              <a:rPr lang="en-US" altLang="en-US"/>
              <a:t> </a:t>
            </a:r>
            <a:r>
              <a:rPr lang="de-CH" altLang="en-US"/>
              <a:t>21</a:t>
            </a:r>
            <a:endParaRPr lang="en-US" altLang="en-US"/>
          </a:p>
        </p:txBody>
      </p:sp>
    </p:spTree>
    <p:extLst>
      <p:ext uri="{BB962C8B-B14F-4D97-AF65-F5344CB8AC3E}">
        <p14:creationId xmlns:p14="http://schemas.microsoft.com/office/powerpoint/2010/main" val="3509381010"/>
      </p:ext>
    </p:extLst>
  </p:cSld>
  <p:clrMapOvr>
    <a:masterClrMapping/>
  </p:clrMapOvr>
  <p:transition advTm="10000"/>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284E606A-A590-4D82-8BB6-830F4EDA05EB}"/>
              </a:ext>
            </a:extLst>
          </p:cNvPr>
          <p:cNvSpPr txBox="1">
            <a:spLocks noChangeArrowheads="1"/>
          </p:cNvSpPr>
          <p:nvPr userDrawn="1"/>
        </p:nvSpPr>
        <p:spPr bwMode="auto">
          <a:xfrm>
            <a:off x="6858000" y="4868863"/>
            <a:ext cx="1676400" cy="317500"/>
          </a:xfrm>
          <a:prstGeom prst="rect">
            <a:avLst/>
          </a:prstGeom>
          <a:noFill/>
          <a:ln w="9525">
            <a:noFill/>
            <a:miter lim="800000"/>
            <a:headEnd/>
            <a:tailEnd/>
          </a:ln>
          <a:effectLst/>
        </p:spPr>
        <p:txBody>
          <a:bodyPr/>
          <a:lstStyle>
            <a:defPPr>
              <a:defRPr lang="de-DE"/>
            </a:defPPr>
            <a:lvl1pPr algn="r" rtl="0" eaLnBrk="0" fontAlgn="base" hangingPunct="0">
              <a:spcBef>
                <a:spcPct val="50000"/>
              </a:spcBef>
              <a:spcAft>
                <a:spcPct val="0"/>
              </a:spcAft>
              <a:defRPr sz="1167" b="0" kern="1200">
                <a:solidFill>
                  <a:srgbClr val="2D2DB9"/>
                </a:solidFill>
                <a:latin typeface="Arial" panose="020B0604020202020204" pitchFamily="34" charset="0"/>
                <a:ea typeface="+mn-ea"/>
                <a:cs typeface="+mn-cs"/>
              </a:defRPr>
            </a:lvl1pPr>
            <a:lvl2pPr marL="457200" algn="l" rtl="0" eaLnBrk="0" fontAlgn="base" hangingPunct="0">
              <a:spcBef>
                <a:spcPct val="0"/>
              </a:spcBef>
              <a:spcAft>
                <a:spcPct val="0"/>
              </a:spcAft>
              <a:defRPr sz="1200"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b="1" kern="1200">
                <a:solidFill>
                  <a:schemeClr val="tx1"/>
                </a:solidFill>
                <a:latin typeface="Arial" panose="020B0604020202020204" pitchFamily="34" charset="0"/>
                <a:ea typeface="+mn-ea"/>
                <a:cs typeface="+mn-cs"/>
              </a:defRPr>
            </a:lvl5pPr>
            <a:lvl6pPr marL="2286000" algn="l" defTabSz="914400" rtl="0" eaLnBrk="1" latinLnBrk="0" hangingPunct="1">
              <a:defRPr sz="1200" b="1" kern="1200">
                <a:solidFill>
                  <a:schemeClr val="tx1"/>
                </a:solidFill>
                <a:latin typeface="Arial" panose="020B0604020202020204" pitchFamily="34" charset="0"/>
                <a:ea typeface="+mn-ea"/>
                <a:cs typeface="+mn-cs"/>
              </a:defRPr>
            </a:lvl6pPr>
            <a:lvl7pPr marL="2743200" algn="l" defTabSz="914400" rtl="0" eaLnBrk="1" latinLnBrk="0" hangingPunct="1">
              <a:defRPr sz="1200" b="1" kern="1200">
                <a:solidFill>
                  <a:schemeClr val="tx1"/>
                </a:solidFill>
                <a:latin typeface="Arial" panose="020B0604020202020204" pitchFamily="34" charset="0"/>
                <a:ea typeface="+mn-ea"/>
                <a:cs typeface="+mn-cs"/>
              </a:defRPr>
            </a:lvl7pPr>
            <a:lvl8pPr marL="3200400" algn="l" defTabSz="914400" rtl="0" eaLnBrk="1" latinLnBrk="0" hangingPunct="1">
              <a:defRPr sz="1200" b="1" kern="1200">
                <a:solidFill>
                  <a:schemeClr val="tx1"/>
                </a:solidFill>
                <a:latin typeface="Arial" panose="020B0604020202020204" pitchFamily="34" charset="0"/>
                <a:ea typeface="+mn-ea"/>
                <a:cs typeface="+mn-cs"/>
              </a:defRPr>
            </a:lvl8pPr>
            <a:lvl9pPr marL="3657600" algn="l" defTabSz="914400" rtl="0" eaLnBrk="1" latinLnBrk="0" hangingPunct="1">
              <a:defRPr sz="1200" b="1" kern="1200">
                <a:solidFill>
                  <a:schemeClr val="tx1"/>
                </a:solidFill>
                <a:latin typeface="Arial" panose="020B0604020202020204" pitchFamily="34" charset="0"/>
                <a:ea typeface="+mn-ea"/>
                <a:cs typeface="+mn-cs"/>
              </a:defRPr>
            </a:lvl9pPr>
          </a:lstStyle>
          <a:p>
            <a:pPr>
              <a:defRPr/>
            </a:pPr>
            <a:r>
              <a:rPr lang="en-US" altLang="en-US" dirty="0"/>
              <a:t>Slide </a:t>
            </a:r>
            <a:fld id="{47196E4F-43CE-40BD-BD4D-82ED41F092A0}" type="slidenum">
              <a:rPr lang="en-US" altLang="en-US" smtClean="0"/>
              <a:pPr>
                <a:defRPr/>
              </a:pPr>
              <a:t>‹#›</a:t>
            </a:fld>
            <a:r>
              <a:rPr lang="en-US" altLang="en-US" dirty="0"/>
              <a:t> </a:t>
            </a:r>
            <a:r>
              <a:rPr lang="de-CH" altLang="en-US" err="1"/>
              <a:t>of</a:t>
            </a:r>
            <a:r>
              <a:rPr lang="en-US" altLang="en-US"/>
              <a:t> </a:t>
            </a:r>
            <a:r>
              <a:rPr lang="de-CH" altLang="en-US"/>
              <a:t>29</a:t>
            </a:r>
            <a:endParaRPr lang="en-US" altLang="en-US" dirty="0"/>
          </a:p>
        </p:txBody>
      </p:sp>
      <p:sp>
        <p:nvSpPr>
          <p:cNvPr id="2" name="Title 1"/>
          <p:cNvSpPr>
            <a:spLocks noGrp="1"/>
          </p:cNvSpPr>
          <p:nvPr>
            <p:ph type="ctrTitle"/>
          </p:nvPr>
        </p:nvSpPr>
        <p:spPr>
          <a:xfrm>
            <a:off x="685800" y="1775355"/>
            <a:ext cx="7772400" cy="1225021"/>
          </a:xfrm>
        </p:spPr>
        <p:txBody>
          <a:bodyPr/>
          <a:lstStyle/>
          <a:p>
            <a:r>
              <a:rPr lang="en-US"/>
              <a:t>Click to edit Master title style</a:t>
            </a:r>
            <a:endParaRPr lang="en-ZA"/>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380985" indent="0" algn="ctr">
              <a:buNone/>
              <a:defRPr>
                <a:solidFill>
                  <a:schemeClr val="tx1">
                    <a:tint val="75000"/>
                  </a:schemeClr>
                </a:solidFill>
              </a:defRPr>
            </a:lvl2pPr>
            <a:lvl3pPr marL="761970" indent="0" algn="ctr">
              <a:buNone/>
              <a:defRPr>
                <a:solidFill>
                  <a:schemeClr val="tx1">
                    <a:tint val="75000"/>
                  </a:schemeClr>
                </a:solidFill>
              </a:defRPr>
            </a:lvl3pPr>
            <a:lvl4pPr marL="1142954" indent="0" algn="ctr">
              <a:buNone/>
              <a:defRPr>
                <a:solidFill>
                  <a:schemeClr val="tx1">
                    <a:tint val="75000"/>
                  </a:schemeClr>
                </a:solidFill>
              </a:defRPr>
            </a:lvl4pPr>
            <a:lvl5pPr marL="1523939" indent="0" algn="ctr">
              <a:buNone/>
              <a:defRPr>
                <a:solidFill>
                  <a:schemeClr val="tx1">
                    <a:tint val="75000"/>
                  </a:schemeClr>
                </a:solidFill>
              </a:defRPr>
            </a:lvl5pPr>
            <a:lvl6pPr marL="1904924" indent="0" algn="ctr">
              <a:buNone/>
              <a:defRPr>
                <a:solidFill>
                  <a:schemeClr val="tx1">
                    <a:tint val="75000"/>
                  </a:schemeClr>
                </a:solidFill>
              </a:defRPr>
            </a:lvl6pPr>
            <a:lvl7pPr marL="2285909" indent="0" algn="ctr">
              <a:buNone/>
              <a:defRPr>
                <a:solidFill>
                  <a:schemeClr val="tx1">
                    <a:tint val="75000"/>
                  </a:schemeClr>
                </a:solidFill>
              </a:defRPr>
            </a:lvl7pPr>
            <a:lvl8pPr marL="2666893" indent="0" algn="ctr">
              <a:buNone/>
              <a:defRPr>
                <a:solidFill>
                  <a:schemeClr val="tx1">
                    <a:tint val="75000"/>
                  </a:schemeClr>
                </a:solidFill>
              </a:defRPr>
            </a:lvl8pPr>
            <a:lvl9pPr marL="3047878" indent="0" algn="ctr">
              <a:buNone/>
              <a:defRPr>
                <a:solidFill>
                  <a:schemeClr val="tx1">
                    <a:tint val="75000"/>
                  </a:schemeClr>
                </a:solidFill>
              </a:defRPr>
            </a:lvl9pPr>
          </a:lstStyle>
          <a:p>
            <a:r>
              <a:rPr lang="en-US"/>
              <a:t>Click to edit Master subtitle style</a:t>
            </a:r>
            <a:endParaRPr lang="en-ZA"/>
          </a:p>
        </p:txBody>
      </p:sp>
      <p:sp>
        <p:nvSpPr>
          <p:cNvPr id="5" name="Date Placeholder 3">
            <a:extLst>
              <a:ext uri="{FF2B5EF4-FFF2-40B4-BE49-F238E27FC236}">
                <a16:creationId xmlns:a16="http://schemas.microsoft.com/office/drawing/2014/main" id="{483F12EE-A876-49AC-BC31-34735CD6511B}"/>
              </a:ext>
            </a:extLst>
          </p:cNvPr>
          <p:cNvSpPr>
            <a:spLocks noGrp="1"/>
          </p:cNvSpPr>
          <p:nvPr>
            <p:ph type="dt" sz="half" idx="10"/>
          </p:nvPr>
        </p:nvSpPr>
        <p:spPr/>
        <p:txBody>
          <a:bodyPr/>
          <a:lstStyle>
            <a:lvl1pPr>
              <a:defRPr/>
            </a:lvl1pPr>
          </a:lstStyle>
          <a:p>
            <a:pPr>
              <a:defRPr/>
            </a:pPr>
            <a:endParaRPr lang="en-ZA"/>
          </a:p>
        </p:txBody>
      </p:sp>
      <p:sp>
        <p:nvSpPr>
          <p:cNvPr id="6" name="Footer Placeholder 4">
            <a:extLst>
              <a:ext uri="{FF2B5EF4-FFF2-40B4-BE49-F238E27FC236}">
                <a16:creationId xmlns:a16="http://schemas.microsoft.com/office/drawing/2014/main" id="{C5EEFED2-4279-4563-8800-84BABD73DC0A}"/>
              </a:ext>
            </a:extLst>
          </p:cNvPr>
          <p:cNvSpPr>
            <a:spLocks noGrp="1"/>
          </p:cNvSpPr>
          <p:nvPr>
            <p:ph type="ftr" sz="quarter" idx="11"/>
          </p:nvPr>
        </p:nvSpPr>
        <p:spPr/>
        <p:txBody>
          <a:bodyPr/>
          <a:lstStyle>
            <a:lvl1pPr>
              <a:defRPr/>
            </a:lvl1pPr>
          </a:lstStyle>
          <a:p>
            <a:pPr>
              <a:defRPr/>
            </a:pPr>
            <a:r>
              <a:rPr lang="en-ZA"/>
              <a:t>slide 2 of</a:t>
            </a:r>
          </a:p>
        </p:txBody>
      </p:sp>
      <p:sp>
        <p:nvSpPr>
          <p:cNvPr id="7" name="Slide Number Placeholder 5">
            <a:extLst>
              <a:ext uri="{FF2B5EF4-FFF2-40B4-BE49-F238E27FC236}">
                <a16:creationId xmlns:a16="http://schemas.microsoft.com/office/drawing/2014/main" id="{E03B8D35-C608-40ED-B5F6-A5E90E0D51C8}"/>
              </a:ext>
            </a:extLst>
          </p:cNvPr>
          <p:cNvSpPr>
            <a:spLocks noGrp="1"/>
          </p:cNvSpPr>
          <p:nvPr>
            <p:ph type="sldNum" sz="quarter" idx="12"/>
          </p:nvPr>
        </p:nvSpPr>
        <p:spPr/>
        <p:txBody>
          <a:bodyPr/>
          <a:lstStyle>
            <a:lvl1pPr>
              <a:defRPr/>
            </a:lvl1pPr>
          </a:lstStyle>
          <a:p>
            <a:pPr>
              <a:defRPr/>
            </a:pPr>
            <a:fld id="{98CA5360-D6D7-4D39-8DFC-BC0E328988CF}" type="slidenum">
              <a:rPr lang="en-ZA" altLang="en-US"/>
              <a:pPr>
                <a:defRPr/>
              </a:pPr>
              <a:t>‹#›</a:t>
            </a:fld>
            <a:endParaRPr lang="en-ZA" altLang="en-US"/>
          </a:p>
        </p:txBody>
      </p:sp>
    </p:spTree>
    <p:extLst>
      <p:ext uri="{BB962C8B-B14F-4D97-AF65-F5344CB8AC3E}">
        <p14:creationId xmlns:p14="http://schemas.microsoft.com/office/powerpoint/2010/main" val="3013634166"/>
      </p:ext>
    </p:extLst>
  </p:cSld>
  <p:clrMapOvr>
    <a:masterClrMapping/>
  </p:clrMapOvr>
  <p:transition advTm="1000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92291685-FCD4-4287-8AB7-80317C54CD8F}"/>
              </a:ext>
            </a:extLst>
          </p:cNvPr>
          <p:cNvSpPr txBox="1">
            <a:spLocks noChangeArrowheads="1"/>
          </p:cNvSpPr>
          <p:nvPr userDrawn="1"/>
        </p:nvSpPr>
        <p:spPr bwMode="auto">
          <a:xfrm>
            <a:off x="6858000" y="4868863"/>
            <a:ext cx="1676400" cy="317500"/>
          </a:xfrm>
          <a:prstGeom prst="rect">
            <a:avLst/>
          </a:prstGeom>
          <a:noFill/>
          <a:ln w="9525">
            <a:noFill/>
            <a:miter lim="800000"/>
            <a:headEnd/>
            <a:tailEnd/>
          </a:ln>
          <a:effectLst/>
        </p:spPr>
        <p:txBody>
          <a:bodyPr/>
          <a:lstStyle>
            <a:defPPr>
              <a:defRPr lang="de-DE"/>
            </a:defPPr>
            <a:lvl1pPr algn="r" rtl="0" eaLnBrk="0" fontAlgn="base" hangingPunct="0">
              <a:spcBef>
                <a:spcPct val="50000"/>
              </a:spcBef>
              <a:spcAft>
                <a:spcPct val="0"/>
              </a:spcAft>
              <a:defRPr sz="1167" b="0" kern="1200">
                <a:solidFill>
                  <a:srgbClr val="2D2DB9"/>
                </a:solidFill>
                <a:latin typeface="Arial" panose="020B0604020202020204" pitchFamily="34" charset="0"/>
                <a:ea typeface="+mn-ea"/>
                <a:cs typeface="+mn-cs"/>
              </a:defRPr>
            </a:lvl1pPr>
            <a:lvl2pPr marL="457200" algn="l" rtl="0" eaLnBrk="0" fontAlgn="base" hangingPunct="0">
              <a:spcBef>
                <a:spcPct val="0"/>
              </a:spcBef>
              <a:spcAft>
                <a:spcPct val="0"/>
              </a:spcAft>
              <a:defRPr sz="1200"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b="1" kern="1200">
                <a:solidFill>
                  <a:schemeClr val="tx1"/>
                </a:solidFill>
                <a:latin typeface="Arial" panose="020B0604020202020204" pitchFamily="34" charset="0"/>
                <a:ea typeface="+mn-ea"/>
                <a:cs typeface="+mn-cs"/>
              </a:defRPr>
            </a:lvl5pPr>
            <a:lvl6pPr marL="2286000" algn="l" defTabSz="914400" rtl="0" eaLnBrk="1" latinLnBrk="0" hangingPunct="1">
              <a:defRPr sz="1200" b="1" kern="1200">
                <a:solidFill>
                  <a:schemeClr val="tx1"/>
                </a:solidFill>
                <a:latin typeface="Arial" panose="020B0604020202020204" pitchFamily="34" charset="0"/>
                <a:ea typeface="+mn-ea"/>
                <a:cs typeface="+mn-cs"/>
              </a:defRPr>
            </a:lvl6pPr>
            <a:lvl7pPr marL="2743200" algn="l" defTabSz="914400" rtl="0" eaLnBrk="1" latinLnBrk="0" hangingPunct="1">
              <a:defRPr sz="1200" b="1" kern="1200">
                <a:solidFill>
                  <a:schemeClr val="tx1"/>
                </a:solidFill>
                <a:latin typeface="Arial" panose="020B0604020202020204" pitchFamily="34" charset="0"/>
                <a:ea typeface="+mn-ea"/>
                <a:cs typeface="+mn-cs"/>
              </a:defRPr>
            </a:lvl7pPr>
            <a:lvl8pPr marL="3200400" algn="l" defTabSz="914400" rtl="0" eaLnBrk="1" latinLnBrk="0" hangingPunct="1">
              <a:defRPr sz="1200" b="1" kern="1200">
                <a:solidFill>
                  <a:schemeClr val="tx1"/>
                </a:solidFill>
                <a:latin typeface="Arial" panose="020B0604020202020204" pitchFamily="34" charset="0"/>
                <a:ea typeface="+mn-ea"/>
                <a:cs typeface="+mn-cs"/>
              </a:defRPr>
            </a:lvl8pPr>
            <a:lvl9pPr marL="3657600" algn="l" defTabSz="914400" rtl="0" eaLnBrk="1" latinLnBrk="0" hangingPunct="1">
              <a:defRPr sz="1200" b="1" kern="1200">
                <a:solidFill>
                  <a:schemeClr val="tx1"/>
                </a:solidFill>
                <a:latin typeface="Arial" panose="020B0604020202020204" pitchFamily="34" charset="0"/>
                <a:ea typeface="+mn-ea"/>
                <a:cs typeface="+mn-cs"/>
              </a:defRPr>
            </a:lvl9pPr>
          </a:lstStyle>
          <a:p>
            <a:pPr>
              <a:defRPr/>
            </a:pPr>
            <a:r>
              <a:rPr lang="en-US" altLang="en-US" dirty="0"/>
              <a:t>Slide </a:t>
            </a:r>
            <a:fld id="{F64D5366-C2FB-4C4A-BA6C-57E6762893A6}" type="slidenum">
              <a:rPr lang="en-US" altLang="en-US" smtClean="0"/>
              <a:pPr>
                <a:defRPr/>
              </a:pPr>
              <a:t>‹#›</a:t>
            </a:fld>
            <a:r>
              <a:rPr lang="en-US" altLang="en-US" dirty="0"/>
              <a:t> </a:t>
            </a:r>
            <a:r>
              <a:rPr lang="de-CH" altLang="en-US" err="1"/>
              <a:t>of</a:t>
            </a:r>
            <a:r>
              <a:rPr lang="en-US" altLang="en-US"/>
              <a:t> </a:t>
            </a:r>
            <a:r>
              <a:rPr lang="de-CH" altLang="en-US"/>
              <a:t>29</a:t>
            </a:r>
            <a:endParaRPr lang="en-US" altLang="en-US" dirty="0"/>
          </a:p>
        </p:txBody>
      </p:sp>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3">
            <a:extLst>
              <a:ext uri="{FF2B5EF4-FFF2-40B4-BE49-F238E27FC236}">
                <a16:creationId xmlns:a16="http://schemas.microsoft.com/office/drawing/2014/main" id="{39E91C37-3A8D-4E98-A194-726A2CCA2067}"/>
              </a:ext>
            </a:extLst>
          </p:cNvPr>
          <p:cNvSpPr>
            <a:spLocks noGrp="1"/>
          </p:cNvSpPr>
          <p:nvPr>
            <p:ph type="dt" sz="half" idx="10"/>
          </p:nvPr>
        </p:nvSpPr>
        <p:spPr/>
        <p:txBody>
          <a:bodyPr/>
          <a:lstStyle>
            <a:lvl1pPr>
              <a:defRPr/>
            </a:lvl1pPr>
          </a:lstStyle>
          <a:p>
            <a:pPr>
              <a:defRPr/>
            </a:pPr>
            <a:endParaRPr lang="en-ZA"/>
          </a:p>
        </p:txBody>
      </p:sp>
      <p:sp>
        <p:nvSpPr>
          <p:cNvPr id="6" name="Footer Placeholder 4">
            <a:extLst>
              <a:ext uri="{FF2B5EF4-FFF2-40B4-BE49-F238E27FC236}">
                <a16:creationId xmlns:a16="http://schemas.microsoft.com/office/drawing/2014/main" id="{7A315DB6-B6F3-4D94-9C07-84B34E5BD332}"/>
              </a:ext>
            </a:extLst>
          </p:cNvPr>
          <p:cNvSpPr>
            <a:spLocks noGrp="1"/>
          </p:cNvSpPr>
          <p:nvPr>
            <p:ph type="ftr" sz="quarter" idx="11"/>
          </p:nvPr>
        </p:nvSpPr>
        <p:spPr/>
        <p:txBody>
          <a:bodyPr/>
          <a:lstStyle>
            <a:lvl1pPr>
              <a:defRPr/>
            </a:lvl1pPr>
          </a:lstStyle>
          <a:p>
            <a:pPr>
              <a:defRPr/>
            </a:pPr>
            <a:r>
              <a:rPr lang="en-ZA"/>
              <a:t>slide 2 of</a:t>
            </a:r>
          </a:p>
        </p:txBody>
      </p:sp>
      <p:sp>
        <p:nvSpPr>
          <p:cNvPr id="7" name="Slide Number Placeholder 5">
            <a:extLst>
              <a:ext uri="{FF2B5EF4-FFF2-40B4-BE49-F238E27FC236}">
                <a16:creationId xmlns:a16="http://schemas.microsoft.com/office/drawing/2014/main" id="{FBC80202-E896-4D2B-84E0-1F8157AA4BDF}"/>
              </a:ext>
            </a:extLst>
          </p:cNvPr>
          <p:cNvSpPr>
            <a:spLocks noGrp="1"/>
          </p:cNvSpPr>
          <p:nvPr>
            <p:ph type="sldNum" sz="quarter" idx="12"/>
          </p:nvPr>
        </p:nvSpPr>
        <p:spPr/>
        <p:txBody>
          <a:bodyPr/>
          <a:lstStyle>
            <a:lvl1pPr>
              <a:defRPr/>
            </a:lvl1pPr>
          </a:lstStyle>
          <a:p>
            <a:pPr>
              <a:defRPr/>
            </a:pPr>
            <a:fld id="{47117EB5-079D-4C9D-ADC0-14FC64DEA9E1}" type="slidenum">
              <a:rPr lang="en-ZA" altLang="en-US"/>
              <a:pPr>
                <a:defRPr/>
              </a:pPr>
              <a:t>‹#›</a:t>
            </a:fld>
            <a:endParaRPr lang="en-ZA" altLang="en-US"/>
          </a:p>
        </p:txBody>
      </p:sp>
    </p:spTree>
    <p:extLst>
      <p:ext uri="{BB962C8B-B14F-4D97-AF65-F5344CB8AC3E}">
        <p14:creationId xmlns:p14="http://schemas.microsoft.com/office/powerpoint/2010/main" val="276144151"/>
      </p:ext>
    </p:extLst>
  </p:cSld>
  <p:clrMapOvr>
    <a:masterClrMapping/>
  </p:clrMapOvr>
  <p:transition advTm="10000"/>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3333" b="1" cap="all"/>
            </a:lvl1pPr>
          </a:lstStyle>
          <a:p>
            <a:r>
              <a:rPr lang="en-US"/>
              <a:t>Click to edit Master title style</a:t>
            </a:r>
            <a:endParaRPr lang="en-ZA"/>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1667">
                <a:solidFill>
                  <a:schemeClr val="tx1">
                    <a:tint val="75000"/>
                  </a:schemeClr>
                </a:solidFill>
              </a:defRPr>
            </a:lvl1pPr>
            <a:lvl2pPr marL="380985" indent="0">
              <a:buNone/>
              <a:defRPr sz="1500">
                <a:solidFill>
                  <a:schemeClr val="tx1">
                    <a:tint val="75000"/>
                  </a:schemeClr>
                </a:solidFill>
              </a:defRPr>
            </a:lvl2pPr>
            <a:lvl3pPr marL="761970" indent="0">
              <a:buNone/>
              <a:defRPr sz="1333">
                <a:solidFill>
                  <a:schemeClr val="tx1">
                    <a:tint val="75000"/>
                  </a:schemeClr>
                </a:solidFill>
              </a:defRPr>
            </a:lvl3pPr>
            <a:lvl4pPr marL="1142954" indent="0">
              <a:buNone/>
              <a:defRPr sz="1167">
                <a:solidFill>
                  <a:schemeClr val="tx1">
                    <a:tint val="75000"/>
                  </a:schemeClr>
                </a:solidFill>
              </a:defRPr>
            </a:lvl4pPr>
            <a:lvl5pPr marL="1523939" indent="0">
              <a:buNone/>
              <a:defRPr sz="1167">
                <a:solidFill>
                  <a:schemeClr val="tx1">
                    <a:tint val="75000"/>
                  </a:schemeClr>
                </a:solidFill>
              </a:defRPr>
            </a:lvl5pPr>
            <a:lvl6pPr marL="1904924" indent="0">
              <a:buNone/>
              <a:defRPr sz="1167">
                <a:solidFill>
                  <a:schemeClr val="tx1">
                    <a:tint val="75000"/>
                  </a:schemeClr>
                </a:solidFill>
              </a:defRPr>
            </a:lvl6pPr>
            <a:lvl7pPr marL="2285909" indent="0">
              <a:buNone/>
              <a:defRPr sz="1167">
                <a:solidFill>
                  <a:schemeClr val="tx1">
                    <a:tint val="75000"/>
                  </a:schemeClr>
                </a:solidFill>
              </a:defRPr>
            </a:lvl7pPr>
            <a:lvl8pPr marL="2666893" indent="0">
              <a:buNone/>
              <a:defRPr sz="1167">
                <a:solidFill>
                  <a:schemeClr val="tx1">
                    <a:tint val="75000"/>
                  </a:schemeClr>
                </a:solidFill>
              </a:defRPr>
            </a:lvl8pPr>
            <a:lvl9pPr marL="3047878" indent="0">
              <a:buNone/>
              <a:defRPr sz="1167">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00CF426-01A4-4DB2-819B-A07CB252A8F5}"/>
              </a:ext>
            </a:extLst>
          </p:cNvPr>
          <p:cNvSpPr>
            <a:spLocks noGrp="1"/>
          </p:cNvSpPr>
          <p:nvPr>
            <p:ph type="dt" sz="half" idx="10"/>
          </p:nvPr>
        </p:nvSpPr>
        <p:spPr/>
        <p:txBody>
          <a:bodyPr/>
          <a:lstStyle>
            <a:lvl1pPr>
              <a:defRPr/>
            </a:lvl1pPr>
          </a:lstStyle>
          <a:p>
            <a:pPr>
              <a:defRPr/>
            </a:pPr>
            <a:endParaRPr lang="en-ZA"/>
          </a:p>
        </p:txBody>
      </p:sp>
      <p:sp>
        <p:nvSpPr>
          <p:cNvPr id="5" name="Footer Placeholder 4">
            <a:extLst>
              <a:ext uri="{FF2B5EF4-FFF2-40B4-BE49-F238E27FC236}">
                <a16:creationId xmlns:a16="http://schemas.microsoft.com/office/drawing/2014/main" id="{8E900B8C-04C2-40E4-BD79-C2F3293FA350}"/>
              </a:ext>
            </a:extLst>
          </p:cNvPr>
          <p:cNvSpPr>
            <a:spLocks noGrp="1"/>
          </p:cNvSpPr>
          <p:nvPr>
            <p:ph type="ftr" sz="quarter" idx="11"/>
          </p:nvPr>
        </p:nvSpPr>
        <p:spPr/>
        <p:txBody>
          <a:bodyPr/>
          <a:lstStyle>
            <a:lvl1pPr>
              <a:defRPr/>
            </a:lvl1pPr>
          </a:lstStyle>
          <a:p>
            <a:pPr>
              <a:defRPr/>
            </a:pPr>
            <a:r>
              <a:rPr lang="en-ZA"/>
              <a:t>slide 2 of</a:t>
            </a:r>
          </a:p>
        </p:txBody>
      </p:sp>
      <p:sp>
        <p:nvSpPr>
          <p:cNvPr id="6" name="Slide Number Placeholder 5">
            <a:extLst>
              <a:ext uri="{FF2B5EF4-FFF2-40B4-BE49-F238E27FC236}">
                <a16:creationId xmlns:a16="http://schemas.microsoft.com/office/drawing/2014/main" id="{B752A2E4-F9EC-403A-A1B8-81B829B0846C}"/>
              </a:ext>
            </a:extLst>
          </p:cNvPr>
          <p:cNvSpPr>
            <a:spLocks noGrp="1"/>
          </p:cNvSpPr>
          <p:nvPr>
            <p:ph type="sldNum" sz="quarter" idx="12"/>
          </p:nvPr>
        </p:nvSpPr>
        <p:spPr/>
        <p:txBody>
          <a:bodyPr/>
          <a:lstStyle>
            <a:lvl1pPr>
              <a:defRPr/>
            </a:lvl1pPr>
          </a:lstStyle>
          <a:p>
            <a:pPr>
              <a:defRPr/>
            </a:pPr>
            <a:fld id="{33791463-5C7A-4C75-9342-04B6EA75872E}" type="slidenum">
              <a:rPr lang="en-ZA" altLang="en-US"/>
              <a:pPr>
                <a:defRPr/>
              </a:pPr>
              <a:t>‹#›</a:t>
            </a:fld>
            <a:endParaRPr lang="en-ZA" altLang="en-US"/>
          </a:p>
        </p:txBody>
      </p:sp>
    </p:spTree>
    <p:extLst>
      <p:ext uri="{BB962C8B-B14F-4D97-AF65-F5344CB8AC3E}">
        <p14:creationId xmlns:p14="http://schemas.microsoft.com/office/powerpoint/2010/main" val="170924757"/>
      </p:ext>
    </p:extLst>
  </p:cSld>
  <p:clrMapOvr>
    <a:masterClrMapping/>
  </p:clrMapOvr>
  <p:transition advTm="1000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333500"/>
            <a:ext cx="4038600" cy="3771636"/>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333500"/>
            <a:ext cx="4038600" cy="3771636"/>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3">
            <a:extLst>
              <a:ext uri="{FF2B5EF4-FFF2-40B4-BE49-F238E27FC236}">
                <a16:creationId xmlns:a16="http://schemas.microsoft.com/office/drawing/2014/main" id="{45CD19AD-211E-42CE-9D28-2C9F2FC46839}"/>
              </a:ext>
            </a:extLst>
          </p:cNvPr>
          <p:cNvSpPr>
            <a:spLocks noGrp="1"/>
          </p:cNvSpPr>
          <p:nvPr>
            <p:ph type="dt" sz="half" idx="10"/>
          </p:nvPr>
        </p:nvSpPr>
        <p:spPr/>
        <p:txBody>
          <a:bodyPr/>
          <a:lstStyle>
            <a:lvl1pPr>
              <a:defRPr/>
            </a:lvl1pPr>
          </a:lstStyle>
          <a:p>
            <a:pPr>
              <a:defRPr/>
            </a:pPr>
            <a:endParaRPr lang="en-ZA"/>
          </a:p>
        </p:txBody>
      </p:sp>
      <p:sp>
        <p:nvSpPr>
          <p:cNvPr id="6" name="Footer Placeholder 4">
            <a:extLst>
              <a:ext uri="{FF2B5EF4-FFF2-40B4-BE49-F238E27FC236}">
                <a16:creationId xmlns:a16="http://schemas.microsoft.com/office/drawing/2014/main" id="{AEBC1A35-2BA2-4728-8040-4F9989100B1A}"/>
              </a:ext>
            </a:extLst>
          </p:cNvPr>
          <p:cNvSpPr>
            <a:spLocks noGrp="1"/>
          </p:cNvSpPr>
          <p:nvPr>
            <p:ph type="ftr" sz="quarter" idx="11"/>
          </p:nvPr>
        </p:nvSpPr>
        <p:spPr/>
        <p:txBody>
          <a:bodyPr/>
          <a:lstStyle>
            <a:lvl1pPr>
              <a:defRPr/>
            </a:lvl1pPr>
          </a:lstStyle>
          <a:p>
            <a:pPr>
              <a:defRPr/>
            </a:pPr>
            <a:r>
              <a:rPr lang="en-ZA"/>
              <a:t>slide 2 of</a:t>
            </a:r>
          </a:p>
        </p:txBody>
      </p:sp>
      <p:sp>
        <p:nvSpPr>
          <p:cNvPr id="7" name="Slide Number Placeholder 5">
            <a:extLst>
              <a:ext uri="{FF2B5EF4-FFF2-40B4-BE49-F238E27FC236}">
                <a16:creationId xmlns:a16="http://schemas.microsoft.com/office/drawing/2014/main" id="{4D976482-967F-44C5-996C-34D1A14DF65A}"/>
              </a:ext>
            </a:extLst>
          </p:cNvPr>
          <p:cNvSpPr>
            <a:spLocks noGrp="1"/>
          </p:cNvSpPr>
          <p:nvPr>
            <p:ph type="sldNum" sz="quarter" idx="12"/>
          </p:nvPr>
        </p:nvSpPr>
        <p:spPr/>
        <p:txBody>
          <a:bodyPr/>
          <a:lstStyle>
            <a:lvl1pPr>
              <a:defRPr/>
            </a:lvl1pPr>
          </a:lstStyle>
          <a:p>
            <a:pPr>
              <a:defRPr/>
            </a:pPr>
            <a:fld id="{6AB3D753-5F9F-4507-A6E9-8EE3831CD08B}" type="slidenum">
              <a:rPr lang="en-ZA" altLang="en-US"/>
              <a:pPr>
                <a:defRPr/>
              </a:pPr>
              <a:t>‹#›</a:t>
            </a:fld>
            <a:endParaRPr lang="en-ZA" altLang="en-US"/>
          </a:p>
        </p:txBody>
      </p:sp>
    </p:spTree>
    <p:extLst>
      <p:ext uri="{BB962C8B-B14F-4D97-AF65-F5344CB8AC3E}">
        <p14:creationId xmlns:p14="http://schemas.microsoft.com/office/powerpoint/2010/main" val="2372922343"/>
      </p:ext>
    </p:extLst>
  </p:cSld>
  <p:clrMapOvr>
    <a:masterClrMapping/>
  </p:clrMapOvr>
  <p:transition advTm="10000"/>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3">
            <a:extLst>
              <a:ext uri="{FF2B5EF4-FFF2-40B4-BE49-F238E27FC236}">
                <a16:creationId xmlns:a16="http://schemas.microsoft.com/office/drawing/2014/main" id="{EB0BE4A4-5142-43BC-8451-4C76627EC740}"/>
              </a:ext>
            </a:extLst>
          </p:cNvPr>
          <p:cNvSpPr>
            <a:spLocks noGrp="1"/>
          </p:cNvSpPr>
          <p:nvPr>
            <p:ph type="dt" sz="half" idx="10"/>
          </p:nvPr>
        </p:nvSpPr>
        <p:spPr/>
        <p:txBody>
          <a:bodyPr/>
          <a:lstStyle>
            <a:lvl1pPr>
              <a:defRPr/>
            </a:lvl1pPr>
          </a:lstStyle>
          <a:p>
            <a:pPr>
              <a:defRPr/>
            </a:pPr>
            <a:endParaRPr lang="en-ZA"/>
          </a:p>
        </p:txBody>
      </p:sp>
      <p:sp>
        <p:nvSpPr>
          <p:cNvPr id="8" name="Footer Placeholder 4">
            <a:extLst>
              <a:ext uri="{FF2B5EF4-FFF2-40B4-BE49-F238E27FC236}">
                <a16:creationId xmlns:a16="http://schemas.microsoft.com/office/drawing/2014/main" id="{2EC13977-8E89-49DC-B23B-3A5750B36706}"/>
              </a:ext>
            </a:extLst>
          </p:cNvPr>
          <p:cNvSpPr>
            <a:spLocks noGrp="1"/>
          </p:cNvSpPr>
          <p:nvPr>
            <p:ph type="ftr" sz="quarter" idx="11"/>
          </p:nvPr>
        </p:nvSpPr>
        <p:spPr/>
        <p:txBody>
          <a:bodyPr/>
          <a:lstStyle>
            <a:lvl1pPr>
              <a:defRPr/>
            </a:lvl1pPr>
          </a:lstStyle>
          <a:p>
            <a:pPr>
              <a:defRPr/>
            </a:pPr>
            <a:r>
              <a:rPr lang="en-ZA"/>
              <a:t>slide 2 of</a:t>
            </a:r>
          </a:p>
        </p:txBody>
      </p:sp>
      <p:sp>
        <p:nvSpPr>
          <p:cNvPr id="9" name="Slide Number Placeholder 5">
            <a:extLst>
              <a:ext uri="{FF2B5EF4-FFF2-40B4-BE49-F238E27FC236}">
                <a16:creationId xmlns:a16="http://schemas.microsoft.com/office/drawing/2014/main" id="{8379B5FD-E371-4CEA-B761-1D23340AE619}"/>
              </a:ext>
            </a:extLst>
          </p:cNvPr>
          <p:cNvSpPr>
            <a:spLocks noGrp="1"/>
          </p:cNvSpPr>
          <p:nvPr>
            <p:ph type="sldNum" sz="quarter" idx="12"/>
          </p:nvPr>
        </p:nvSpPr>
        <p:spPr/>
        <p:txBody>
          <a:bodyPr/>
          <a:lstStyle>
            <a:lvl1pPr>
              <a:defRPr/>
            </a:lvl1pPr>
          </a:lstStyle>
          <a:p>
            <a:pPr>
              <a:defRPr/>
            </a:pPr>
            <a:fld id="{D0268C19-9789-44CD-84D5-102AD610AFAC}" type="slidenum">
              <a:rPr lang="en-ZA" altLang="en-US"/>
              <a:pPr>
                <a:defRPr/>
              </a:pPr>
              <a:t>‹#›</a:t>
            </a:fld>
            <a:endParaRPr lang="en-ZA" altLang="en-US"/>
          </a:p>
        </p:txBody>
      </p:sp>
    </p:spTree>
    <p:extLst>
      <p:ext uri="{BB962C8B-B14F-4D97-AF65-F5344CB8AC3E}">
        <p14:creationId xmlns:p14="http://schemas.microsoft.com/office/powerpoint/2010/main" val="941277862"/>
      </p:ext>
    </p:extLst>
  </p:cSld>
  <p:clrMapOvr>
    <a:masterClrMapping/>
  </p:clrMapOvr>
  <p:transition advTm="1000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3">
            <a:extLst>
              <a:ext uri="{FF2B5EF4-FFF2-40B4-BE49-F238E27FC236}">
                <a16:creationId xmlns:a16="http://schemas.microsoft.com/office/drawing/2014/main" id="{56965E16-2293-4F1A-A4D3-4547A9218F5B}"/>
              </a:ext>
            </a:extLst>
          </p:cNvPr>
          <p:cNvSpPr>
            <a:spLocks noGrp="1"/>
          </p:cNvSpPr>
          <p:nvPr>
            <p:ph type="dt" sz="half" idx="10"/>
          </p:nvPr>
        </p:nvSpPr>
        <p:spPr/>
        <p:txBody>
          <a:bodyPr/>
          <a:lstStyle>
            <a:lvl1pPr>
              <a:defRPr/>
            </a:lvl1pPr>
          </a:lstStyle>
          <a:p>
            <a:pPr>
              <a:defRPr/>
            </a:pPr>
            <a:endParaRPr lang="en-ZA"/>
          </a:p>
        </p:txBody>
      </p:sp>
      <p:sp>
        <p:nvSpPr>
          <p:cNvPr id="4" name="Footer Placeholder 4">
            <a:extLst>
              <a:ext uri="{FF2B5EF4-FFF2-40B4-BE49-F238E27FC236}">
                <a16:creationId xmlns:a16="http://schemas.microsoft.com/office/drawing/2014/main" id="{A46AC351-D070-4849-AA41-A6C932BD3B76}"/>
              </a:ext>
            </a:extLst>
          </p:cNvPr>
          <p:cNvSpPr>
            <a:spLocks noGrp="1"/>
          </p:cNvSpPr>
          <p:nvPr>
            <p:ph type="ftr" sz="quarter" idx="11"/>
          </p:nvPr>
        </p:nvSpPr>
        <p:spPr/>
        <p:txBody>
          <a:bodyPr/>
          <a:lstStyle>
            <a:lvl1pPr>
              <a:defRPr/>
            </a:lvl1pPr>
          </a:lstStyle>
          <a:p>
            <a:pPr>
              <a:defRPr/>
            </a:pPr>
            <a:r>
              <a:rPr lang="en-ZA"/>
              <a:t>slide 2 of</a:t>
            </a:r>
          </a:p>
        </p:txBody>
      </p:sp>
      <p:sp>
        <p:nvSpPr>
          <p:cNvPr id="5" name="Slide Number Placeholder 5">
            <a:extLst>
              <a:ext uri="{FF2B5EF4-FFF2-40B4-BE49-F238E27FC236}">
                <a16:creationId xmlns:a16="http://schemas.microsoft.com/office/drawing/2014/main" id="{1FB8AEAD-B706-4B4B-9782-B529AB7D8652}"/>
              </a:ext>
            </a:extLst>
          </p:cNvPr>
          <p:cNvSpPr>
            <a:spLocks noGrp="1"/>
          </p:cNvSpPr>
          <p:nvPr>
            <p:ph type="sldNum" sz="quarter" idx="12"/>
          </p:nvPr>
        </p:nvSpPr>
        <p:spPr/>
        <p:txBody>
          <a:bodyPr/>
          <a:lstStyle>
            <a:lvl1pPr>
              <a:defRPr/>
            </a:lvl1pPr>
          </a:lstStyle>
          <a:p>
            <a:pPr>
              <a:defRPr/>
            </a:pPr>
            <a:fld id="{9DDBEB53-1576-40D5-AE42-0FB3617F88EC}" type="slidenum">
              <a:rPr lang="en-ZA" altLang="en-US"/>
              <a:pPr>
                <a:defRPr/>
              </a:pPr>
              <a:t>‹#›</a:t>
            </a:fld>
            <a:endParaRPr lang="en-ZA" altLang="en-US"/>
          </a:p>
        </p:txBody>
      </p:sp>
    </p:spTree>
    <p:extLst>
      <p:ext uri="{BB962C8B-B14F-4D97-AF65-F5344CB8AC3E}">
        <p14:creationId xmlns:p14="http://schemas.microsoft.com/office/powerpoint/2010/main" val="1351786270"/>
      </p:ext>
    </p:extLst>
  </p:cSld>
  <p:clrMapOvr>
    <a:masterClrMapping/>
  </p:clrMapOvr>
  <p:transition advTm="10000"/>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44583D23-4ECA-4C60-8079-255133CC4B4D}"/>
              </a:ext>
            </a:extLst>
          </p:cNvPr>
          <p:cNvSpPr>
            <a:spLocks noGrp="1"/>
          </p:cNvSpPr>
          <p:nvPr>
            <p:ph type="dt" sz="half" idx="10"/>
          </p:nvPr>
        </p:nvSpPr>
        <p:spPr/>
        <p:txBody>
          <a:bodyPr/>
          <a:lstStyle>
            <a:lvl1pPr>
              <a:defRPr/>
            </a:lvl1pPr>
          </a:lstStyle>
          <a:p>
            <a:pPr>
              <a:defRPr/>
            </a:pPr>
            <a:endParaRPr lang="en-ZA"/>
          </a:p>
        </p:txBody>
      </p:sp>
      <p:sp>
        <p:nvSpPr>
          <p:cNvPr id="3" name="Footer Placeholder 4">
            <a:extLst>
              <a:ext uri="{FF2B5EF4-FFF2-40B4-BE49-F238E27FC236}">
                <a16:creationId xmlns:a16="http://schemas.microsoft.com/office/drawing/2014/main" id="{AC7FF3F4-B405-417D-A336-5DC52E231E75}"/>
              </a:ext>
            </a:extLst>
          </p:cNvPr>
          <p:cNvSpPr>
            <a:spLocks noGrp="1"/>
          </p:cNvSpPr>
          <p:nvPr>
            <p:ph type="ftr" sz="quarter" idx="11"/>
          </p:nvPr>
        </p:nvSpPr>
        <p:spPr/>
        <p:txBody>
          <a:bodyPr/>
          <a:lstStyle>
            <a:lvl1pPr>
              <a:defRPr/>
            </a:lvl1pPr>
          </a:lstStyle>
          <a:p>
            <a:pPr>
              <a:defRPr/>
            </a:pPr>
            <a:r>
              <a:rPr lang="en-ZA"/>
              <a:t>slide 2 of</a:t>
            </a:r>
          </a:p>
        </p:txBody>
      </p:sp>
      <p:sp>
        <p:nvSpPr>
          <p:cNvPr id="4" name="Slide Number Placeholder 5">
            <a:extLst>
              <a:ext uri="{FF2B5EF4-FFF2-40B4-BE49-F238E27FC236}">
                <a16:creationId xmlns:a16="http://schemas.microsoft.com/office/drawing/2014/main" id="{77DE65F8-9480-47E6-AD1A-6C18CCBB46D6}"/>
              </a:ext>
            </a:extLst>
          </p:cNvPr>
          <p:cNvSpPr>
            <a:spLocks noGrp="1"/>
          </p:cNvSpPr>
          <p:nvPr>
            <p:ph type="sldNum" sz="quarter" idx="12"/>
          </p:nvPr>
        </p:nvSpPr>
        <p:spPr/>
        <p:txBody>
          <a:bodyPr/>
          <a:lstStyle>
            <a:lvl1pPr>
              <a:defRPr/>
            </a:lvl1pPr>
          </a:lstStyle>
          <a:p>
            <a:pPr>
              <a:defRPr/>
            </a:pPr>
            <a:fld id="{01E3106D-8004-40FB-A684-B222E3ED54E5}" type="slidenum">
              <a:rPr lang="en-ZA" altLang="en-US"/>
              <a:pPr>
                <a:defRPr/>
              </a:pPr>
              <a:t>‹#›</a:t>
            </a:fld>
            <a:endParaRPr lang="en-ZA" altLang="en-US"/>
          </a:p>
        </p:txBody>
      </p:sp>
    </p:spTree>
    <p:extLst>
      <p:ext uri="{BB962C8B-B14F-4D97-AF65-F5344CB8AC3E}">
        <p14:creationId xmlns:p14="http://schemas.microsoft.com/office/powerpoint/2010/main" val="2715471305"/>
      </p:ext>
    </p:extLst>
  </p:cSld>
  <p:clrMapOvr>
    <a:masterClrMapping/>
  </p:clrMapOvr>
  <p:transition advTm="1000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a:extLst>
              <a:ext uri="{FF2B5EF4-FFF2-40B4-BE49-F238E27FC236}">
                <a16:creationId xmlns:a16="http://schemas.microsoft.com/office/drawing/2014/main" id="{3A2AFE98-99A1-4D60-BF23-50CC1FE560A5}"/>
              </a:ext>
            </a:extLst>
          </p:cNvPr>
          <p:cNvSpPr>
            <a:spLocks noGrp="1"/>
          </p:cNvSpPr>
          <p:nvPr>
            <p:ph type="title"/>
          </p:nvPr>
        </p:nvSpPr>
        <p:spPr>
          <a:xfrm>
            <a:off x="611561" y="481236"/>
            <a:ext cx="7897439" cy="482600"/>
          </a:xfrm>
        </p:spPr>
        <p:txBody>
          <a:bodyPr anchor="b"/>
          <a:lstStyle/>
          <a:p>
            <a:r>
              <a:rPr lang="en-US" dirty="0"/>
              <a:t>Click to edit Master title style</a:t>
            </a:r>
            <a:endParaRPr lang="en-ZA" dirty="0"/>
          </a:p>
        </p:txBody>
      </p:sp>
    </p:spTree>
    <p:extLst>
      <p:ext uri="{BB962C8B-B14F-4D97-AF65-F5344CB8AC3E}">
        <p14:creationId xmlns:p14="http://schemas.microsoft.com/office/powerpoint/2010/main" val="2250033929"/>
      </p:ext>
    </p:extLst>
  </p:cSld>
  <p:clrMapOvr>
    <a:masterClrMapping/>
  </p:clrMapOvr>
  <p:transition advTm="1000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1667" b="1"/>
            </a:lvl1pPr>
          </a:lstStyle>
          <a:p>
            <a:r>
              <a:rPr lang="en-US"/>
              <a:t>Click to edit Master title style</a:t>
            </a:r>
            <a:endParaRPr lang="en-ZA"/>
          </a:p>
        </p:txBody>
      </p:sp>
      <p:sp>
        <p:nvSpPr>
          <p:cNvPr id="3" name="Content Placeholder 2"/>
          <p:cNvSpPr>
            <a:spLocks noGrp="1"/>
          </p:cNvSpPr>
          <p:nvPr>
            <p:ph idx="1"/>
          </p:nvPr>
        </p:nvSpPr>
        <p:spPr>
          <a:xfrm>
            <a:off x="3575050" y="227542"/>
            <a:ext cx="5111750" cy="4877594"/>
          </a:xfrm>
        </p:spPr>
        <p:txBody>
          <a:bodyPr/>
          <a:lstStyle>
            <a:lvl1pPr>
              <a:defRPr sz="2667"/>
            </a:lvl1pPr>
            <a:lvl2pPr>
              <a:defRPr sz="2333"/>
            </a:lvl2pPr>
            <a:lvl3pPr>
              <a:defRPr sz="2000"/>
            </a:lvl3pPr>
            <a:lvl4pPr>
              <a:defRPr sz="1667"/>
            </a:lvl4pPr>
            <a:lvl5pPr>
              <a:defRPr sz="1667"/>
            </a:lvl5pPr>
            <a:lvl6pPr>
              <a:defRPr sz="1667"/>
            </a:lvl6pPr>
            <a:lvl7pPr>
              <a:defRPr sz="1667"/>
            </a:lvl7pPr>
            <a:lvl8pPr>
              <a:defRPr sz="1667"/>
            </a:lvl8pPr>
            <a:lvl9pPr>
              <a:defRPr sz="1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61691E2B-6A9F-4F58-BA44-1220C981328E}"/>
              </a:ext>
            </a:extLst>
          </p:cNvPr>
          <p:cNvSpPr>
            <a:spLocks noGrp="1"/>
          </p:cNvSpPr>
          <p:nvPr>
            <p:ph type="dt" sz="half" idx="10"/>
          </p:nvPr>
        </p:nvSpPr>
        <p:spPr/>
        <p:txBody>
          <a:bodyPr/>
          <a:lstStyle>
            <a:lvl1pPr>
              <a:defRPr/>
            </a:lvl1pPr>
          </a:lstStyle>
          <a:p>
            <a:pPr>
              <a:defRPr/>
            </a:pPr>
            <a:endParaRPr lang="en-ZA"/>
          </a:p>
        </p:txBody>
      </p:sp>
      <p:sp>
        <p:nvSpPr>
          <p:cNvPr id="6" name="Footer Placeholder 4">
            <a:extLst>
              <a:ext uri="{FF2B5EF4-FFF2-40B4-BE49-F238E27FC236}">
                <a16:creationId xmlns:a16="http://schemas.microsoft.com/office/drawing/2014/main" id="{9CE4D190-B78A-4706-BF17-5957B33703F6}"/>
              </a:ext>
            </a:extLst>
          </p:cNvPr>
          <p:cNvSpPr>
            <a:spLocks noGrp="1"/>
          </p:cNvSpPr>
          <p:nvPr>
            <p:ph type="ftr" sz="quarter" idx="11"/>
          </p:nvPr>
        </p:nvSpPr>
        <p:spPr/>
        <p:txBody>
          <a:bodyPr/>
          <a:lstStyle>
            <a:lvl1pPr>
              <a:defRPr/>
            </a:lvl1pPr>
          </a:lstStyle>
          <a:p>
            <a:pPr>
              <a:defRPr/>
            </a:pPr>
            <a:r>
              <a:rPr lang="en-ZA"/>
              <a:t>slide 2 of</a:t>
            </a:r>
          </a:p>
        </p:txBody>
      </p:sp>
      <p:sp>
        <p:nvSpPr>
          <p:cNvPr id="7" name="Slide Number Placeholder 5">
            <a:extLst>
              <a:ext uri="{FF2B5EF4-FFF2-40B4-BE49-F238E27FC236}">
                <a16:creationId xmlns:a16="http://schemas.microsoft.com/office/drawing/2014/main" id="{2A5A1DE3-F97D-47E1-9453-04FE0BEF8015}"/>
              </a:ext>
            </a:extLst>
          </p:cNvPr>
          <p:cNvSpPr>
            <a:spLocks noGrp="1"/>
          </p:cNvSpPr>
          <p:nvPr>
            <p:ph type="sldNum" sz="quarter" idx="12"/>
          </p:nvPr>
        </p:nvSpPr>
        <p:spPr/>
        <p:txBody>
          <a:bodyPr/>
          <a:lstStyle>
            <a:lvl1pPr>
              <a:defRPr/>
            </a:lvl1pPr>
          </a:lstStyle>
          <a:p>
            <a:pPr>
              <a:defRPr/>
            </a:pPr>
            <a:fld id="{E68AD67F-3FD9-4415-9350-ECBBC0A37A03}" type="slidenum">
              <a:rPr lang="en-ZA" altLang="en-US"/>
              <a:pPr>
                <a:defRPr/>
              </a:pPr>
              <a:t>‹#›</a:t>
            </a:fld>
            <a:endParaRPr lang="en-ZA" altLang="en-US"/>
          </a:p>
        </p:txBody>
      </p:sp>
    </p:spTree>
    <p:extLst>
      <p:ext uri="{BB962C8B-B14F-4D97-AF65-F5344CB8AC3E}">
        <p14:creationId xmlns:p14="http://schemas.microsoft.com/office/powerpoint/2010/main" val="2768312448"/>
      </p:ext>
    </p:extLst>
  </p:cSld>
  <p:clrMapOvr>
    <a:masterClrMapping/>
  </p:clrMapOvr>
  <p:transition advTm="10000"/>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667" b="1"/>
            </a:lvl1pPr>
          </a:lstStyle>
          <a:p>
            <a:r>
              <a:rPr lang="en-US"/>
              <a:t>Click to edit Master title style</a:t>
            </a:r>
            <a:endParaRPr lang="en-ZA"/>
          </a:p>
        </p:txBody>
      </p:sp>
      <p:sp>
        <p:nvSpPr>
          <p:cNvPr id="3" name="Picture Placeholder 2"/>
          <p:cNvSpPr>
            <a:spLocks noGrp="1"/>
          </p:cNvSpPr>
          <p:nvPr>
            <p:ph type="pic" idx="1"/>
          </p:nvPr>
        </p:nvSpPr>
        <p:spPr>
          <a:xfrm>
            <a:off x="1792288" y="510646"/>
            <a:ext cx="5486400" cy="3429000"/>
          </a:xfrm>
        </p:spPr>
        <p:txBody>
          <a:bodyPr rtlCol="0">
            <a:normAutofit/>
          </a:bodyPr>
          <a:lstStyle>
            <a:lvl1pPr marL="0" indent="0">
              <a:buNone/>
              <a:defRPr sz="2667"/>
            </a:lvl1pPr>
            <a:lvl2pPr marL="380985" indent="0">
              <a:buNone/>
              <a:defRPr sz="2333"/>
            </a:lvl2pPr>
            <a:lvl3pPr marL="761970" indent="0">
              <a:buNone/>
              <a:defRPr sz="2000"/>
            </a:lvl3pPr>
            <a:lvl4pPr marL="1142954" indent="0">
              <a:buNone/>
              <a:defRPr sz="1667"/>
            </a:lvl4pPr>
            <a:lvl5pPr marL="1523939" indent="0">
              <a:buNone/>
              <a:defRPr sz="1667"/>
            </a:lvl5pPr>
            <a:lvl6pPr marL="1904924" indent="0">
              <a:buNone/>
              <a:defRPr sz="1667"/>
            </a:lvl6pPr>
            <a:lvl7pPr marL="2285909" indent="0">
              <a:buNone/>
              <a:defRPr sz="1667"/>
            </a:lvl7pPr>
            <a:lvl8pPr marL="2666893" indent="0">
              <a:buNone/>
              <a:defRPr sz="1667"/>
            </a:lvl8pPr>
            <a:lvl9pPr marL="3047878" indent="0">
              <a:buNone/>
              <a:defRPr sz="1667"/>
            </a:lvl9pPr>
          </a:lstStyle>
          <a:p>
            <a:pPr lvl="0"/>
            <a:endParaRPr lang="en-ZA"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223C5EA4-D23E-4A67-82B4-4287AC9F5A3A}"/>
              </a:ext>
            </a:extLst>
          </p:cNvPr>
          <p:cNvSpPr>
            <a:spLocks noGrp="1"/>
          </p:cNvSpPr>
          <p:nvPr>
            <p:ph type="dt" sz="half" idx="10"/>
          </p:nvPr>
        </p:nvSpPr>
        <p:spPr/>
        <p:txBody>
          <a:bodyPr/>
          <a:lstStyle>
            <a:lvl1pPr>
              <a:defRPr/>
            </a:lvl1pPr>
          </a:lstStyle>
          <a:p>
            <a:pPr>
              <a:defRPr/>
            </a:pPr>
            <a:endParaRPr lang="en-ZA"/>
          </a:p>
        </p:txBody>
      </p:sp>
      <p:sp>
        <p:nvSpPr>
          <p:cNvPr id="6" name="Footer Placeholder 4">
            <a:extLst>
              <a:ext uri="{FF2B5EF4-FFF2-40B4-BE49-F238E27FC236}">
                <a16:creationId xmlns:a16="http://schemas.microsoft.com/office/drawing/2014/main" id="{347D6D1E-55E8-4546-89F8-D11E1F07FABF}"/>
              </a:ext>
            </a:extLst>
          </p:cNvPr>
          <p:cNvSpPr>
            <a:spLocks noGrp="1"/>
          </p:cNvSpPr>
          <p:nvPr>
            <p:ph type="ftr" sz="quarter" idx="11"/>
          </p:nvPr>
        </p:nvSpPr>
        <p:spPr/>
        <p:txBody>
          <a:bodyPr/>
          <a:lstStyle>
            <a:lvl1pPr>
              <a:defRPr/>
            </a:lvl1pPr>
          </a:lstStyle>
          <a:p>
            <a:pPr>
              <a:defRPr/>
            </a:pPr>
            <a:r>
              <a:rPr lang="en-ZA"/>
              <a:t>slide 2 of</a:t>
            </a:r>
          </a:p>
        </p:txBody>
      </p:sp>
      <p:sp>
        <p:nvSpPr>
          <p:cNvPr id="7" name="Slide Number Placeholder 5">
            <a:extLst>
              <a:ext uri="{FF2B5EF4-FFF2-40B4-BE49-F238E27FC236}">
                <a16:creationId xmlns:a16="http://schemas.microsoft.com/office/drawing/2014/main" id="{B05B7D56-6E1F-4130-B2CE-F5DAA9E88C9A}"/>
              </a:ext>
            </a:extLst>
          </p:cNvPr>
          <p:cNvSpPr>
            <a:spLocks noGrp="1"/>
          </p:cNvSpPr>
          <p:nvPr>
            <p:ph type="sldNum" sz="quarter" idx="12"/>
          </p:nvPr>
        </p:nvSpPr>
        <p:spPr/>
        <p:txBody>
          <a:bodyPr/>
          <a:lstStyle>
            <a:lvl1pPr>
              <a:defRPr/>
            </a:lvl1pPr>
          </a:lstStyle>
          <a:p>
            <a:pPr>
              <a:defRPr/>
            </a:pPr>
            <a:fld id="{196BDEE9-D120-443F-85B5-4ADAFB53A608}" type="slidenum">
              <a:rPr lang="en-ZA" altLang="en-US"/>
              <a:pPr>
                <a:defRPr/>
              </a:pPr>
              <a:t>‹#›</a:t>
            </a:fld>
            <a:endParaRPr lang="en-ZA" altLang="en-US"/>
          </a:p>
        </p:txBody>
      </p:sp>
    </p:spTree>
    <p:extLst>
      <p:ext uri="{BB962C8B-B14F-4D97-AF65-F5344CB8AC3E}">
        <p14:creationId xmlns:p14="http://schemas.microsoft.com/office/powerpoint/2010/main" val="2113119329"/>
      </p:ext>
    </p:extLst>
  </p:cSld>
  <p:clrMapOvr>
    <a:masterClrMapping/>
  </p:clrMapOvr>
  <p:transition advTm="1000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21E41169-740B-4BCB-B3A3-FCE1F70C7D89}"/>
              </a:ext>
            </a:extLst>
          </p:cNvPr>
          <p:cNvSpPr>
            <a:spLocks noGrp="1"/>
          </p:cNvSpPr>
          <p:nvPr>
            <p:ph type="dt" sz="half" idx="10"/>
          </p:nvPr>
        </p:nvSpPr>
        <p:spPr/>
        <p:txBody>
          <a:bodyPr/>
          <a:lstStyle>
            <a:lvl1pPr>
              <a:defRPr/>
            </a:lvl1pPr>
          </a:lstStyle>
          <a:p>
            <a:pPr>
              <a:defRPr/>
            </a:pPr>
            <a:endParaRPr lang="en-ZA"/>
          </a:p>
        </p:txBody>
      </p:sp>
      <p:sp>
        <p:nvSpPr>
          <p:cNvPr id="5" name="Footer Placeholder 4">
            <a:extLst>
              <a:ext uri="{FF2B5EF4-FFF2-40B4-BE49-F238E27FC236}">
                <a16:creationId xmlns:a16="http://schemas.microsoft.com/office/drawing/2014/main" id="{36662F6B-D4E4-4EFE-A6E2-2BE22066B4FB}"/>
              </a:ext>
            </a:extLst>
          </p:cNvPr>
          <p:cNvSpPr>
            <a:spLocks noGrp="1"/>
          </p:cNvSpPr>
          <p:nvPr>
            <p:ph type="ftr" sz="quarter" idx="11"/>
          </p:nvPr>
        </p:nvSpPr>
        <p:spPr/>
        <p:txBody>
          <a:bodyPr/>
          <a:lstStyle>
            <a:lvl1pPr>
              <a:defRPr/>
            </a:lvl1pPr>
          </a:lstStyle>
          <a:p>
            <a:pPr>
              <a:defRPr/>
            </a:pPr>
            <a:r>
              <a:rPr lang="en-ZA"/>
              <a:t>slide 2 of</a:t>
            </a:r>
          </a:p>
        </p:txBody>
      </p:sp>
      <p:sp>
        <p:nvSpPr>
          <p:cNvPr id="6" name="Slide Number Placeholder 5">
            <a:extLst>
              <a:ext uri="{FF2B5EF4-FFF2-40B4-BE49-F238E27FC236}">
                <a16:creationId xmlns:a16="http://schemas.microsoft.com/office/drawing/2014/main" id="{D46FB16A-F6CE-44A1-A2BA-D584BF55DBEE}"/>
              </a:ext>
            </a:extLst>
          </p:cNvPr>
          <p:cNvSpPr>
            <a:spLocks noGrp="1"/>
          </p:cNvSpPr>
          <p:nvPr>
            <p:ph type="sldNum" sz="quarter" idx="12"/>
          </p:nvPr>
        </p:nvSpPr>
        <p:spPr/>
        <p:txBody>
          <a:bodyPr/>
          <a:lstStyle>
            <a:lvl1pPr>
              <a:defRPr/>
            </a:lvl1pPr>
          </a:lstStyle>
          <a:p>
            <a:pPr>
              <a:defRPr/>
            </a:pPr>
            <a:fld id="{F751F84F-FA7A-4776-A803-E64970D904F4}" type="slidenum">
              <a:rPr lang="en-ZA" altLang="en-US"/>
              <a:pPr>
                <a:defRPr/>
              </a:pPr>
              <a:t>‹#›</a:t>
            </a:fld>
            <a:endParaRPr lang="en-ZA" altLang="en-US"/>
          </a:p>
        </p:txBody>
      </p:sp>
    </p:spTree>
    <p:extLst>
      <p:ext uri="{BB962C8B-B14F-4D97-AF65-F5344CB8AC3E}">
        <p14:creationId xmlns:p14="http://schemas.microsoft.com/office/powerpoint/2010/main" val="805631252"/>
      </p:ext>
    </p:extLst>
  </p:cSld>
  <p:clrMapOvr>
    <a:masterClrMapping/>
  </p:clrMapOvr>
  <p:transition advTm="10000"/>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22845E18-8B1C-48DC-91BA-10BA43C73C26}"/>
              </a:ext>
            </a:extLst>
          </p:cNvPr>
          <p:cNvSpPr>
            <a:spLocks noGrp="1"/>
          </p:cNvSpPr>
          <p:nvPr>
            <p:ph type="dt" sz="half" idx="10"/>
          </p:nvPr>
        </p:nvSpPr>
        <p:spPr/>
        <p:txBody>
          <a:bodyPr/>
          <a:lstStyle>
            <a:lvl1pPr>
              <a:defRPr/>
            </a:lvl1pPr>
          </a:lstStyle>
          <a:p>
            <a:pPr>
              <a:defRPr/>
            </a:pPr>
            <a:endParaRPr lang="en-ZA"/>
          </a:p>
        </p:txBody>
      </p:sp>
      <p:sp>
        <p:nvSpPr>
          <p:cNvPr id="5" name="Footer Placeholder 4">
            <a:extLst>
              <a:ext uri="{FF2B5EF4-FFF2-40B4-BE49-F238E27FC236}">
                <a16:creationId xmlns:a16="http://schemas.microsoft.com/office/drawing/2014/main" id="{F9DA6683-FF68-4A31-A1BE-8CE7C9F3F7D1}"/>
              </a:ext>
            </a:extLst>
          </p:cNvPr>
          <p:cNvSpPr>
            <a:spLocks noGrp="1"/>
          </p:cNvSpPr>
          <p:nvPr>
            <p:ph type="ftr" sz="quarter" idx="11"/>
          </p:nvPr>
        </p:nvSpPr>
        <p:spPr/>
        <p:txBody>
          <a:bodyPr/>
          <a:lstStyle>
            <a:lvl1pPr>
              <a:defRPr/>
            </a:lvl1pPr>
          </a:lstStyle>
          <a:p>
            <a:pPr>
              <a:defRPr/>
            </a:pPr>
            <a:r>
              <a:rPr lang="en-ZA"/>
              <a:t>slide 2 of</a:t>
            </a:r>
          </a:p>
        </p:txBody>
      </p:sp>
      <p:sp>
        <p:nvSpPr>
          <p:cNvPr id="6" name="Slide Number Placeholder 5">
            <a:extLst>
              <a:ext uri="{FF2B5EF4-FFF2-40B4-BE49-F238E27FC236}">
                <a16:creationId xmlns:a16="http://schemas.microsoft.com/office/drawing/2014/main" id="{C0F2137F-7D02-4873-A27B-D5140356531B}"/>
              </a:ext>
            </a:extLst>
          </p:cNvPr>
          <p:cNvSpPr>
            <a:spLocks noGrp="1"/>
          </p:cNvSpPr>
          <p:nvPr>
            <p:ph type="sldNum" sz="quarter" idx="12"/>
          </p:nvPr>
        </p:nvSpPr>
        <p:spPr/>
        <p:txBody>
          <a:bodyPr/>
          <a:lstStyle>
            <a:lvl1pPr>
              <a:defRPr/>
            </a:lvl1pPr>
          </a:lstStyle>
          <a:p>
            <a:pPr>
              <a:defRPr/>
            </a:pPr>
            <a:fld id="{9663E9E0-C6C0-4188-818B-2BAD9CA51C13}" type="slidenum">
              <a:rPr lang="en-ZA" altLang="en-US"/>
              <a:pPr>
                <a:defRPr/>
              </a:pPr>
              <a:t>‹#›</a:t>
            </a:fld>
            <a:endParaRPr lang="en-ZA" altLang="en-US"/>
          </a:p>
        </p:txBody>
      </p:sp>
    </p:spTree>
    <p:extLst>
      <p:ext uri="{BB962C8B-B14F-4D97-AF65-F5344CB8AC3E}">
        <p14:creationId xmlns:p14="http://schemas.microsoft.com/office/powerpoint/2010/main" val="998192224"/>
      </p:ext>
    </p:extLst>
  </p:cSld>
  <p:clrMapOvr>
    <a:masterClrMapping/>
  </p:clrMapOvr>
  <p:transition advTm="10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3333"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1667"/>
            </a:lvl1pPr>
            <a:lvl2pPr marL="380985" indent="0">
              <a:buNone/>
              <a:defRPr sz="1500"/>
            </a:lvl2pPr>
            <a:lvl3pPr marL="761970" indent="0">
              <a:buNone/>
              <a:defRPr sz="1333"/>
            </a:lvl3pPr>
            <a:lvl4pPr marL="1142954" indent="0">
              <a:buNone/>
              <a:defRPr sz="1167"/>
            </a:lvl4pPr>
            <a:lvl5pPr marL="1523939" indent="0">
              <a:buNone/>
              <a:defRPr sz="1167"/>
            </a:lvl5pPr>
            <a:lvl6pPr marL="1904924" indent="0">
              <a:buNone/>
              <a:defRPr sz="1167"/>
            </a:lvl6pPr>
            <a:lvl7pPr marL="2285909" indent="0">
              <a:buNone/>
              <a:defRPr sz="1167"/>
            </a:lvl7pPr>
            <a:lvl8pPr marL="2666893" indent="0">
              <a:buNone/>
              <a:defRPr sz="1167"/>
            </a:lvl8pPr>
            <a:lvl9pPr marL="3047878" indent="0">
              <a:buNone/>
              <a:defRPr sz="1167"/>
            </a:lvl9pPr>
          </a:lstStyle>
          <a:p>
            <a:pPr lvl="0"/>
            <a:r>
              <a:rPr lang="en-US"/>
              <a:t>Click to edit Master text styles</a:t>
            </a:r>
          </a:p>
        </p:txBody>
      </p:sp>
      <p:sp>
        <p:nvSpPr>
          <p:cNvPr id="4" name="Date Placeholder 3">
            <a:extLst>
              <a:ext uri="{FF2B5EF4-FFF2-40B4-BE49-F238E27FC236}">
                <a16:creationId xmlns:a16="http://schemas.microsoft.com/office/drawing/2014/main" id="{15793A1D-FAFD-430A-99C7-38D4C18C5BC7}"/>
              </a:ext>
            </a:extLst>
          </p:cNvPr>
          <p:cNvSpPr>
            <a:spLocks noGrp="1"/>
          </p:cNvSpPr>
          <p:nvPr>
            <p:ph type="dt" sz="half" idx="10"/>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E43F3DCC-AAE3-4C04-8D20-8139C91394B7}"/>
              </a:ext>
            </a:extLst>
          </p:cNvPr>
          <p:cNvSpPr>
            <a:spLocks noGrp="1"/>
          </p:cNvSpPr>
          <p:nvPr>
            <p:ph type="sldNum" sz="quarter" idx="11"/>
          </p:nvPr>
        </p:nvSpPr>
        <p:spPr>
          <a:xfrm>
            <a:off x="6858000" y="4868863"/>
            <a:ext cx="1676400" cy="317500"/>
          </a:xfrm>
          <a:prstGeom prst="rect">
            <a:avLst/>
          </a:prstGeom>
        </p:spPr>
        <p:txBody>
          <a:bodyPr/>
          <a:lstStyle>
            <a:lvl1pPr>
              <a:defRPr/>
            </a:lvl1pPr>
          </a:lstStyle>
          <a:p>
            <a:pPr>
              <a:defRPr/>
            </a:pPr>
            <a:r>
              <a:rPr lang="en-US" altLang="en-US"/>
              <a:t>Page </a:t>
            </a:r>
            <a:fld id="{F93BAC97-2009-4716-8FF0-98F7F895E9DB}" type="slidenum">
              <a:rPr lang="en-US" altLang="en-US" smtClean="0"/>
              <a:pPr>
                <a:defRPr/>
              </a:pPr>
              <a:t>‹#›</a:t>
            </a:fld>
            <a:r>
              <a:rPr lang="en-US" altLang="en-US"/>
              <a:t> </a:t>
            </a:r>
            <a:r>
              <a:rPr lang="de-CH" altLang="en-US" err="1"/>
              <a:t>of</a:t>
            </a:r>
            <a:r>
              <a:rPr lang="en-US" altLang="en-US"/>
              <a:t> </a:t>
            </a:r>
            <a:r>
              <a:rPr lang="de-CH" altLang="en-US"/>
              <a:t>29</a:t>
            </a:r>
            <a:endParaRPr lang="en-US" altLang="en-US"/>
          </a:p>
        </p:txBody>
      </p:sp>
    </p:spTree>
    <p:extLst>
      <p:ext uri="{BB962C8B-B14F-4D97-AF65-F5344CB8AC3E}">
        <p14:creationId xmlns:p14="http://schemas.microsoft.com/office/powerpoint/2010/main" val="33457584"/>
      </p:ext>
    </p:extLst>
  </p:cSld>
  <p:clrMapOvr>
    <a:masterClrMapping/>
  </p:clrMapOvr>
  <p:transition advTm="10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143000"/>
            <a:ext cx="3848100" cy="3683000"/>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143000"/>
            <a:ext cx="3848100" cy="3683000"/>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4FB4B77-9F59-4CD4-9E14-8BD9F230FE0C}"/>
              </a:ext>
            </a:extLst>
          </p:cNvPr>
          <p:cNvSpPr>
            <a:spLocks noGrp="1"/>
          </p:cNvSpPr>
          <p:nvPr>
            <p:ph type="dt" sz="half" idx="10"/>
          </p:nvPr>
        </p:nvSpPr>
        <p:spPr/>
        <p:txBody>
          <a:bodyPr/>
          <a:lstStyle>
            <a:lvl1pPr>
              <a:defRPr/>
            </a:lvl1pPr>
          </a:lstStyle>
          <a:p>
            <a:pPr>
              <a:defRPr/>
            </a:pPr>
            <a:endParaRPr lang="en-US"/>
          </a:p>
        </p:txBody>
      </p:sp>
      <p:sp>
        <p:nvSpPr>
          <p:cNvPr id="6" name="Slide Number Placeholder 6">
            <a:extLst>
              <a:ext uri="{FF2B5EF4-FFF2-40B4-BE49-F238E27FC236}">
                <a16:creationId xmlns:a16="http://schemas.microsoft.com/office/drawing/2014/main" id="{52A01DCB-FC29-4BC5-ACA9-E8017C59EF83}"/>
              </a:ext>
            </a:extLst>
          </p:cNvPr>
          <p:cNvSpPr>
            <a:spLocks noGrp="1"/>
          </p:cNvSpPr>
          <p:nvPr>
            <p:ph type="sldNum" sz="quarter" idx="11"/>
          </p:nvPr>
        </p:nvSpPr>
        <p:spPr>
          <a:xfrm>
            <a:off x="6858000" y="4868863"/>
            <a:ext cx="1676400" cy="317500"/>
          </a:xfrm>
          <a:prstGeom prst="rect">
            <a:avLst/>
          </a:prstGeom>
        </p:spPr>
        <p:txBody>
          <a:bodyPr/>
          <a:lstStyle>
            <a:lvl1pPr>
              <a:defRPr/>
            </a:lvl1pPr>
          </a:lstStyle>
          <a:p>
            <a:pPr>
              <a:defRPr/>
            </a:pPr>
            <a:r>
              <a:rPr lang="en-US" altLang="en-US"/>
              <a:t>Page </a:t>
            </a:r>
            <a:fld id="{216DAAD2-E6C9-4592-B3D6-44A88FE95921}" type="slidenum">
              <a:rPr lang="en-US" altLang="en-US" smtClean="0"/>
              <a:pPr>
                <a:defRPr/>
              </a:pPr>
              <a:t>‹#›</a:t>
            </a:fld>
            <a:r>
              <a:rPr lang="en-US" altLang="en-US"/>
              <a:t> </a:t>
            </a:r>
            <a:r>
              <a:rPr lang="de-CH" altLang="en-US"/>
              <a:t>of</a:t>
            </a:r>
            <a:r>
              <a:rPr lang="en-US" altLang="en-US"/>
              <a:t> </a:t>
            </a:r>
            <a:r>
              <a:rPr lang="de-CH" altLang="en-US"/>
              <a:t>21</a:t>
            </a:r>
            <a:endParaRPr lang="en-US" altLang="en-US"/>
          </a:p>
        </p:txBody>
      </p:sp>
    </p:spTree>
    <p:extLst>
      <p:ext uri="{BB962C8B-B14F-4D97-AF65-F5344CB8AC3E}">
        <p14:creationId xmlns:p14="http://schemas.microsoft.com/office/powerpoint/2010/main" val="2078564485"/>
      </p:ext>
    </p:extLst>
  </p:cSld>
  <p:clrMapOvr>
    <a:masterClrMapping/>
  </p:clrMapOvr>
  <p:transition advTm="1000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45234-2238-4605-89B3-39EB62373D89}"/>
              </a:ext>
            </a:extLst>
          </p:cNvPr>
          <p:cNvSpPr>
            <a:spLocks noGrp="1"/>
          </p:cNvSpPr>
          <p:nvPr>
            <p:ph type="title"/>
          </p:nvPr>
        </p:nvSpPr>
        <p:spPr/>
        <p:txBody>
          <a:bodyPr/>
          <a:lstStyle/>
          <a:p>
            <a:r>
              <a:rPr lang="en-US"/>
              <a:t>Click to edit Master title style</a:t>
            </a:r>
            <a:endParaRPr lang="en-ZA"/>
          </a:p>
        </p:txBody>
      </p:sp>
      <p:sp>
        <p:nvSpPr>
          <p:cNvPr id="3" name="Rectangle 3">
            <a:extLst>
              <a:ext uri="{FF2B5EF4-FFF2-40B4-BE49-F238E27FC236}">
                <a16:creationId xmlns:a16="http://schemas.microsoft.com/office/drawing/2014/main" id="{CAC78882-3245-4A75-A545-A630204691BC}"/>
              </a:ext>
            </a:extLst>
          </p:cNvPr>
          <p:cNvSpPr>
            <a:spLocks noGrp="1" noChangeArrowheads="1"/>
          </p:cNvSpPr>
          <p:nvPr>
            <p:ph type="dt" sz="half" idx="10"/>
          </p:nvPr>
        </p:nvSpPr>
        <p:spPr/>
        <p:txBody>
          <a:bodyPr/>
          <a:lstStyle>
            <a:lvl1pPr>
              <a:defRPr/>
            </a:lvl1pPr>
          </a:lstStyle>
          <a:p>
            <a:pPr>
              <a:defRPr/>
            </a:pPr>
            <a:endParaRPr lang="en-US"/>
          </a:p>
        </p:txBody>
      </p:sp>
      <p:sp>
        <p:nvSpPr>
          <p:cNvPr id="4" name="Rectangle 4">
            <a:extLst>
              <a:ext uri="{FF2B5EF4-FFF2-40B4-BE49-F238E27FC236}">
                <a16:creationId xmlns:a16="http://schemas.microsoft.com/office/drawing/2014/main" id="{2ABFD103-AC34-4F9F-9DC8-1587473D160D}"/>
              </a:ext>
            </a:extLst>
          </p:cNvPr>
          <p:cNvSpPr>
            <a:spLocks noGrp="1" noChangeArrowheads="1"/>
          </p:cNvSpPr>
          <p:nvPr>
            <p:ph type="ftr" sz="quarter" idx="11"/>
          </p:nvPr>
        </p:nvSpPr>
        <p:spPr/>
        <p:txBody>
          <a:bodyPr/>
          <a:lstStyle>
            <a:lvl1pPr>
              <a:defRPr/>
            </a:lvl1pPr>
          </a:lstStyle>
          <a:p>
            <a:pPr>
              <a:defRPr/>
            </a:pPr>
            <a:r>
              <a:rPr lang="en-US"/>
              <a:t>slide 2 of</a:t>
            </a:r>
          </a:p>
        </p:txBody>
      </p:sp>
      <p:sp>
        <p:nvSpPr>
          <p:cNvPr id="5" name="Rectangle 5">
            <a:extLst>
              <a:ext uri="{FF2B5EF4-FFF2-40B4-BE49-F238E27FC236}">
                <a16:creationId xmlns:a16="http://schemas.microsoft.com/office/drawing/2014/main" id="{FB2D1A2F-2BC0-456E-979B-6B007CD356E3}"/>
              </a:ext>
            </a:extLst>
          </p:cNvPr>
          <p:cNvSpPr>
            <a:spLocks noGrp="1" noChangeArrowheads="1"/>
          </p:cNvSpPr>
          <p:nvPr>
            <p:ph type="sldNum" sz="quarter" idx="12"/>
          </p:nvPr>
        </p:nvSpPr>
        <p:spPr>
          <a:xfrm>
            <a:off x="6858000" y="4868863"/>
            <a:ext cx="1676400" cy="317500"/>
          </a:xfrm>
          <a:prstGeom prst="rect">
            <a:avLst/>
          </a:prstGeom>
        </p:spPr>
        <p:txBody>
          <a:bodyPr/>
          <a:lstStyle>
            <a:lvl1pPr>
              <a:defRPr/>
            </a:lvl1pPr>
          </a:lstStyle>
          <a:p>
            <a:pPr>
              <a:defRPr/>
            </a:pPr>
            <a:r>
              <a:rPr lang="en-US" altLang="en-US"/>
              <a:t>Slide </a:t>
            </a:r>
            <a:fld id="{6BE1B1A0-64C9-434F-8F1C-D57331DBC9B6}" type="slidenum">
              <a:rPr lang="en-US" altLang="en-US" smtClean="0"/>
              <a:pPr>
                <a:defRPr/>
              </a:pPr>
              <a:t>‹#›</a:t>
            </a:fld>
            <a:r>
              <a:rPr lang="en-US" altLang="en-US"/>
              <a:t> </a:t>
            </a:r>
            <a:r>
              <a:rPr lang="de-CH" altLang="en-US" err="1"/>
              <a:t>of</a:t>
            </a:r>
            <a:r>
              <a:rPr lang="en-US" altLang="en-US"/>
              <a:t> </a:t>
            </a:r>
            <a:r>
              <a:rPr lang="de-CH" altLang="en-US"/>
              <a:t>29</a:t>
            </a:r>
            <a:endParaRPr lang="en-US" altLang="en-US"/>
          </a:p>
        </p:txBody>
      </p:sp>
    </p:spTree>
    <p:extLst>
      <p:ext uri="{BB962C8B-B14F-4D97-AF65-F5344CB8AC3E}">
        <p14:creationId xmlns:p14="http://schemas.microsoft.com/office/powerpoint/2010/main" val="1774533870"/>
      </p:ext>
    </p:extLst>
  </p:cSld>
  <p:clrMapOvr>
    <a:masterClrMapping/>
  </p:clrMapOvr>
  <p:transition advTm="10000"/>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D17EFE-17B7-42E4-99B4-27BF7C74B13C}"/>
              </a:ext>
            </a:extLst>
          </p:cNvPr>
          <p:cNvSpPr>
            <a:spLocks noGrp="1"/>
          </p:cNvSpPr>
          <p:nvPr>
            <p:ph type="dt" sz="half" idx="10"/>
          </p:nvPr>
        </p:nvSpPr>
        <p:spPr/>
        <p:txBody>
          <a:bodyPr/>
          <a:lstStyle>
            <a:lvl1pPr>
              <a:defRPr/>
            </a:lvl1pPr>
          </a:lstStyle>
          <a:p>
            <a:pPr>
              <a:defRPr/>
            </a:pPr>
            <a:endParaRPr lang="en-US"/>
          </a:p>
        </p:txBody>
      </p:sp>
      <p:sp>
        <p:nvSpPr>
          <p:cNvPr id="8" name="Slide Number Placeholder 8">
            <a:extLst>
              <a:ext uri="{FF2B5EF4-FFF2-40B4-BE49-F238E27FC236}">
                <a16:creationId xmlns:a16="http://schemas.microsoft.com/office/drawing/2014/main" id="{4B78673B-A01D-4A90-A9E0-D6D4268114CF}"/>
              </a:ext>
            </a:extLst>
          </p:cNvPr>
          <p:cNvSpPr>
            <a:spLocks noGrp="1"/>
          </p:cNvSpPr>
          <p:nvPr>
            <p:ph type="sldNum" sz="quarter" idx="11"/>
          </p:nvPr>
        </p:nvSpPr>
        <p:spPr>
          <a:xfrm>
            <a:off x="6858000" y="4868863"/>
            <a:ext cx="1676400" cy="317500"/>
          </a:xfrm>
          <a:prstGeom prst="rect">
            <a:avLst/>
          </a:prstGeom>
        </p:spPr>
        <p:txBody>
          <a:bodyPr/>
          <a:lstStyle>
            <a:lvl1pPr>
              <a:defRPr/>
            </a:lvl1pPr>
          </a:lstStyle>
          <a:p>
            <a:pPr>
              <a:defRPr/>
            </a:pPr>
            <a:r>
              <a:rPr lang="en-US" altLang="en-US"/>
              <a:t>Page </a:t>
            </a:r>
            <a:fld id="{B8141642-EAC5-40FF-8FE8-65BD39059891}" type="slidenum">
              <a:rPr lang="en-US" altLang="en-US" smtClean="0"/>
              <a:pPr>
                <a:defRPr/>
              </a:pPr>
              <a:t>‹#›</a:t>
            </a:fld>
            <a:r>
              <a:rPr lang="en-US" altLang="en-US"/>
              <a:t> </a:t>
            </a:r>
            <a:r>
              <a:rPr lang="de-CH" altLang="en-US"/>
              <a:t>of</a:t>
            </a:r>
            <a:r>
              <a:rPr lang="en-US" altLang="en-US"/>
              <a:t> </a:t>
            </a:r>
            <a:r>
              <a:rPr lang="de-CH" altLang="en-US"/>
              <a:t>21</a:t>
            </a:r>
            <a:endParaRPr lang="en-US" altLang="en-US"/>
          </a:p>
        </p:txBody>
      </p:sp>
    </p:spTree>
    <p:extLst>
      <p:ext uri="{BB962C8B-B14F-4D97-AF65-F5344CB8AC3E}">
        <p14:creationId xmlns:p14="http://schemas.microsoft.com/office/powerpoint/2010/main" val="3898385840"/>
      </p:ext>
    </p:extLst>
  </p:cSld>
  <p:clrMapOvr>
    <a:masterClrMapping/>
  </p:clrMapOvr>
  <p:transition advTm="1000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AF84C70-16B4-4FD1-8339-DCEF42C6031E}"/>
              </a:ext>
            </a:extLst>
          </p:cNvPr>
          <p:cNvSpPr>
            <a:spLocks noGrp="1"/>
          </p:cNvSpPr>
          <p:nvPr>
            <p:ph type="dt" sz="half" idx="10"/>
          </p:nvPr>
        </p:nvSpPr>
        <p:spPr/>
        <p:txBody>
          <a:bodyPr/>
          <a:lstStyle>
            <a:lvl1pPr>
              <a:defRPr/>
            </a:lvl1pPr>
          </a:lstStyle>
          <a:p>
            <a:pPr>
              <a:defRPr/>
            </a:pPr>
            <a:endParaRPr lang="en-US"/>
          </a:p>
        </p:txBody>
      </p:sp>
      <p:sp>
        <p:nvSpPr>
          <p:cNvPr id="4" name="Slide Number Placeholder 4">
            <a:extLst>
              <a:ext uri="{FF2B5EF4-FFF2-40B4-BE49-F238E27FC236}">
                <a16:creationId xmlns:a16="http://schemas.microsoft.com/office/drawing/2014/main" id="{350AD819-D2FE-4DA4-8DDC-C39DD2E7AB3F}"/>
              </a:ext>
            </a:extLst>
          </p:cNvPr>
          <p:cNvSpPr>
            <a:spLocks noGrp="1"/>
          </p:cNvSpPr>
          <p:nvPr>
            <p:ph type="sldNum" sz="quarter" idx="11"/>
          </p:nvPr>
        </p:nvSpPr>
        <p:spPr>
          <a:xfrm>
            <a:off x="6858000" y="4868863"/>
            <a:ext cx="1676400" cy="317500"/>
          </a:xfrm>
          <a:prstGeom prst="rect">
            <a:avLst/>
          </a:prstGeom>
        </p:spPr>
        <p:txBody>
          <a:bodyPr/>
          <a:lstStyle>
            <a:lvl1pPr>
              <a:defRPr/>
            </a:lvl1pPr>
          </a:lstStyle>
          <a:p>
            <a:pPr>
              <a:defRPr/>
            </a:pPr>
            <a:r>
              <a:rPr lang="en-US" altLang="en-US"/>
              <a:t>Page </a:t>
            </a:r>
            <a:fld id="{FD12A0E4-1338-493D-AF8E-43AB93B1F6C5}" type="slidenum">
              <a:rPr lang="en-US" altLang="en-US" smtClean="0"/>
              <a:pPr>
                <a:defRPr/>
              </a:pPr>
              <a:t>‹#›</a:t>
            </a:fld>
            <a:r>
              <a:rPr lang="en-US" altLang="en-US"/>
              <a:t> </a:t>
            </a:r>
            <a:r>
              <a:rPr lang="de-CH" altLang="en-US"/>
              <a:t>of</a:t>
            </a:r>
            <a:r>
              <a:rPr lang="en-US" altLang="en-US"/>
              <a:t> </a:t>
            </a:r>
            <a:r>
              <a:rPr lang="de-CH" altLang="en-US"/>
              <a:t>21</a:t>
            </a:r>
            <a:endParaRPr lang="en-US" altLang="en-US"/>
          </a:p>
        </p:txBody>
      </p:sp>
    </p:spTree>
    <p:extLst>
      <p:ext uri="{BB962C8B-B14F-4D97-AF65-F5344CB8AC3E}">
        <p14:creationId xmlns:p14="http://schemas.microsoft.com/office/powerpoint/2010/main" val="837812534"/>
      </p:ext>
    </p:extLst>
  </p:cSld>
  <p:clrMapOvr>
    <a:masterClrMapping/>
  </p:clrMapOvr>
  <p:transition advTm="1000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8C1C4B-44F5-4037-A633-5BEA5DA6ED62}"/>
              </a:ext>
            </a:extLst>
          </p:cNvPr>
          <p:cNvSpPr>
            <a:spLocks noGrp="1"/>
          </p:cNvSpPr>
          <p:nvPr>
            <p:ph type="dt" sz="half" idx="10"/>
          </p:nvPr>
        </p:nvSpPr>
        <p:spPr/>
        <p:txBody>
          <a:bodyPr/>
          <a:lstStyle>
            <a:lvl1pPr>
              <a:defRPr/>
            </a:lvl1pPr>
          </a:lstStyle>
          <a:p>
            <a:pPr>
              <a:defRPr/>
            </a:pPr>
            <a:endParaRPr lang="en-US"/>
          </a:p>
        </p:txBody>
      </p:sp>
      <p:sp>
        <p:nvSpPr>
          <p:cNvPr id="3" name="Slide Number Placeholder 3">
            <a:extLst>
              <a:ext uri="{FF2B5EF4-FFF2-40B4-BE49-F238E27FC236}">
                <a16:creationId xmlns:a16="http://schemas.microsoft.com/office/drawing/2014/main" id="{15E76678-D5A2-4D8F-9835-459138E1712C}"/>
              </a:ext>
            </a:extLst>
          </p:cNvPr>
          <p:cNvSpPr>
            <a:spLocks noGrp="1"/>
          </p:cNvSpPr>
          <p:nvPr>
            <p:ph type="sldNum" sz="quarter" idx="11"/>
          </p:nvPr>
        </p:nvSpPr>
        <p:spPr>
          <a:xfrm>
            <a:off x="6858000" y="4868863"/>
            <a:ext cx="1676400" cy="317500"/>
          </a:xfrm>
          <a:prstGeom prst="rect">
            <a:avLst/>
          </a:prstGeom>
        </p:spPr>
        <p:txBody>
          <a:bodyPr/>
          <a:lstStyle>
            <a:lvl1pPr>
              <a:defRPr/>
            </a:lvl1pPr>
          </a:lstStyle>
          <a:p>
            <a:pPr>
              <a:defRPr/>
            </a:pPr>
            <a:r>
              <a:rPr lang="en-US" altLang="en-US"/>
              <a:t>Page </a:t>
            </a:r>
            <a:fld id="{0F64E9F0-5BFC-44EC-87C0-B63E86A04C12}" type="slidenum">
              <a:rPr lang="en-US" altLang="en-US" smtClean="0"/>
              <a:pPr>
                <a:defRPr/>
              </a:pPr>
              <a:t>‹#›</a:t>
            </a:fld>
            <a:r>
              <a:rPr lang="en-US" altLang="en-US"/>
              <a:t> </a:t>
            </a:r>
            <a:r>
              <a:rPr lang="de-CH" altLang="en-US"/>
              <a:t>of</a:t>
            </a:r>
            <a:r>
              <a:rPr lang="en-US" altLang="en-US"/>
              <a:t> </a:t>
            </a:r>
            <a:r>
              <a:rPr lang="de-CH" altLang="en-US"/>
              <a:t>21</a:t>
            </a:r>
            <a:endParaRPr lang="en-US" altLang="en-US"/>
          </a:p>
        </p:txBody>
      </p:sp>
    </p:spTree>
    <p:extLst>
      <p:ext uri="{BB962C8B-B14F-4D97-AF65-F5344CB8AC3E}">
        <p14:creationId xmlns:p14="http://schemas.microsoft.com/office/powerpoint/2010/main" val="205212303"/>
      </p:ext>
    </p:extLst>
  </p:cSld>
  <p:clrMapOvr>
    <a:masterClrMapping/>
  </p:clrMapOvr>
  <p:transition advTm="10000"/>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1667"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2667"/>
            </a:lvl1pPr>
            <a:lvl2pPr>
              <a:defRPr sz="2333"/>
            </a:lvl2pPr>
            <a:lvl3pPr>
              <a:defRPr sz="2000"/>
            </a:lvl3pPr>
            <a:lvl4pPr>
              <a:defRPr sz="1667"/>
            </a:lvl4pPr>
            <a:lvl5pPr>
              <a:defRPr sz="1667"/>
            </a:lvl5pPr>
            <a:lvl6pPr>
              <a:defRPr sz="1667"/>
            </a:lvl6pPr>
            <a:lvl7pPr>
              <a:defRPr sz="1667"/>
            </a:lvl7pPr>
            <a:lvl8pPr>
              <a:defRPr sz="1667"/>
            </a:lvl8pPr>
            <a:lvl9pPr>
              <a:defRPr sz="1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46D254D0-77CB-477A-8552-A863D7168EA9}"/>
              </a:ext>
            </a:extLst>
          </p:cNvPr>
          <p:cNvSpPr>
            <a:spLocks noGrp="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2718C2C3-5624-4D4A-9A28-7E1FECD03E87}"/>
              </a:ext>
            </a:extLst>
          </p:cNvPr>
          <p:cNvSpPr>
            <a:spLocks noGrp="1"/>
          </p:cNvSpPr>
          <p:nvPr>
            <p:ph type="ftr" sz="quarter" idx="11"/>
          </p:nvPr>
        </p:nvSpPr>
        <p:spPr/>
        <p:txBody>
          <a:bodyPr/>
          <a:lstStyle>
            <a:lvl1pPr>
              <a:defRPr/>
            </a:lvl1pPr>
          </a:lstStyle>
          <a:p>
            <a:pPr>
              <a:defRPr/>
            </a:pPr>
            <a:r>
              <a:rPr lang="en-US"/>
              <a:t>slide 2 of</a:t>
            </a:r>
          </a:p>
        </p:txBody>
      </p:sp>
      <p:sp>
        <p:nvSpPr>
          <p:cNvPr id="7" name="Slide Number Placeholder 6">
            <a:extLst>
              <a:ext uri="{FF2B5EF4-FFF2-40B4-BE49-F238E27FC236}">
                <a16:creationId xmlns:a16="http://schemas.microsoft.com/office/drawing/2014/main" id="{F82B986C-B539-43D6-88C8-376098B22F5D}"/>
              </a:ext>
            </a:extLst>
          </p:cNvPr>
          <p:cNvSpPr>
            <a:spLocks noGrp="1"/>
          </p:cNvSpPr>
          <p:nvPr>
            <p:ph type="sldNum" sz="quarter" idx="12"/>
          </p:nvPr>
        </p:nvSpPr>
        <p:spPr>
          <a:xfrm>
            <a:off x="6858000" y="4868863"/>
            <a:ext cx="1676400" cy="317500"/>
          </a:xfrm>
          <a:prstGeom prst="rect">
            <a:avLst/>
          </a:prstGeom>
        </p:spPr>
        <p:txBody>
          <a:bodyPr/>
          <a:lstStyle>
            <a:lvl1pPr>
              <a:defRPr/>
            </a:lvl1pPr>
          </a:lstStyle>
          <a:p>
            <a:pPr>
              <a:defRPr/>
            </a:pPr>
            <a:r>
              <a:rPr lang="en-US" altLang="en-US"/>
              <a:t>Page </a:t>
            </a:r>
            <a:fld id="{4E69590C-4F02-441F-BE47-AD6CDC6ACDAD}" type="slidenum">
              <a:rPr lang="en-US" altLang="en-US" smtClean="0"/>
              <a:pPr>
                <a:defRPr/>
              </a:pPr>
              <a:t>‹#›</a:t>
            </a:fld>
            <a:r>
              <a:rPr lang="en-US" altLang="en-US"/>
              <a:t> </a:t>
            </a:r>
            <a:r>
              <a:rPr lang="de-CH" altLang="en-US"/>
              <a:t>of</a:t>
            </a:r>
            <a:r>
              <a:rPr lang="en-US" altLang="en-US"/>
              <a:t> </a:t>
            </a:r>
            <a:r>
              <a:rPr lang="de-CH" altLang="en-US"/>
              <a:t>21</a:t>
            </a:r>
            <a:endParaRPr lang="en-US" altLang="en-US"/>
          </a:p>
        </p:txBody>
      </p:sp>
    </p:spTree>
    <p:extLst>
      <p:ext uri="{BB962C8B-B14F-4D97-AF65-F5344CB8AC3E}">
        <p14:creationId xmlns:p14="http://schemas.microsoft.com/office/powerpoint/2010/main" val="1135764926"/>
      </p:ext>
    </p:extLst>
  </p:cSld>
  <p:clrMapOvr>
    <a:masterClrMapping/>
  </p:clrMapOvr>
  <p:transition advTm="10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2D2F4"/>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35BE95D-9E36-48A1-8527-ABD089E15626}"/>
              </a:ext>
            </a:extLst>
          </p:cNvPr>
          <p:cNvSpPr>
            <a:spLocks noGrp="1" noChangeArrowheads="1"/>
          </p:cNvSpPr>
          <p:nvPr>
            <p:ph type="body" idx="1"/>
          </p:nvPr>
        </p:nvSpPr>
        <p:spPr bwMode="auto">
          <a:xfrm>
            <a:off x="660400" y="1147763"/>
            <a:ext cx="7848600" cy="368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Klicken Sie, um die Formate des</a:t>
            </a:r>
            <a:br>
              <a:rPr lang="en-US" altLang="en-US"/>
            </a:br>
            <a:r>
              <a:rPr lang="en-US" altLang="en-US"/>
              <a:t>Vorlagentextes zu bearbeiten</a:t>
            </a:r>
          </a:p>
          <a:p>
            <a:pPr lvl="1"/>
            <a:r>
              <a:rPr lang="en-US" altLang="en-US"/>
              <a:t>Zweite Ebene</a:t>
            </a:r>
          </a:p>
          <a:p>
            <a:pPr lvl="2"/>
            <a:r>
              <a:rPr lang="en-US" altLang="en-US"/>
              <a:t>Dritte Ebene</a:t>
            </a:r>
          </a:p>
          <a:p>
            <a:pPr lvl="3"/>
            <a:r>
              <a:rPr lang="en-US" altLang="en-US"/>
              <a:t>Vierte Ebene</a:t>
            </a:r>
          </a:p>
          <a:p>
            <a:pPr lvl="4"/>
            <a:r>
              <a:rPr lang="en-US" altLang="en-US"/>
              <a:t>Fünfte Ebene</a:t>
            </a:r>
          </a:p>
        </p:txBody>
      </p:sp>
      <p:sp>
        <p:nvSpPr>
          <p:cNvPr id="6147" name="Rectangle 3">
            <a:extLst>
              <a:ext uri="{FF2B5EF4-FFF2-40B4-BE49-F238E27FC236}">
                <a16:creationId xmlns:a16="http://schemas.microsoft.com/office/drawing/2014/main" id="{E7C0307E-6238-42A1-B5F1-12C8EBA7815A}"/>
              </a:ext>
            </a:extLst>
          </p:cNvPr>
          <p:cNvSpPr>
            <a:spLocks noGrp="1" noChangeArrowheads="1"/>
          </p:cNvSpPr>
          <p:nvPr>
            <p:ph type="dt" sz="half" idx="2"/>
          </p:nvPr>
        </p:nvSpPr>
        <p:spPr bwMode="auto">
          <a:xfrm>
            <a:off x="5410200" y="5270500"/>
            <a:ext cx="3124200" cy="3175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167" b="0">
                <a:solidFill>
                  <a:schemeClr val="accent6"/>
                </a:solidFill>
                <a:latin typeface="Arial" charset="0"/>
              </a:defRPr>
            </a:lvl1pPr>
          </a:lstStyle>
          <a:p>
            <a:pPr>
              <a:defRPr/>
            </a:pPr>
            <a:endParaRPr lang="en-US"/>
          </a:p>
        </p:txBody>
      </p:sp>
      <p:sp>
        <p:nvSpPr>
          <p:cNvPr id="6148" name="Rectangle 4">
            <a:extLst>
              <a:ext uri="{FF2B5EF4-FFF2-40B4-BE49-F238E27FC236}">
                <a16:creationId xmlns:a16="http://schemas.microsoft.com/office/drawing/2014/main" id="{9D9C7EE9-C96E-4A1C-A499-B5D1850D202A}"/>
              </a:ext>
            </a:extLst>
          </p:cNvPr>
          <p:cNvSpPr>
            <a:spLocks noGrp="1" noChangeArrowheads="1"/>
          </p:cNvSpPr>
          <p:nvPr>
            <p:ph type="ftr" sz="quarter" idx="3"/>
          </p:nvPr>
        </p:nvSpPr>
        <p:spPr bwMode="auto">
          <a:xfrm>
            <a:off x="2057400" y="5257800"/>
            <a:ext cx="4962525" cy="330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167" b="0">
                <a:solidFill>
                  <a:schemeClr val="accent6"/>
                </a:solidFill>
                <a:latin typeface="Arial" charset="0"/>
              </a:defRPr>
            </a:lvl1pPr>
          </a:lstStyle>
          <a:p>
            <a:pPr>
              <a:defRPr/>
            </a:pPr>
            <a:r>
              <a:rPr lang="en-US"/>
              <a:t>slide 2 of</a:t>
            </a:r>
          </a:p>
        </p:txBody>
      </p:sp>
      <p:sp>
        <p:nvSpPr>
          <p:cNvPr id="1031" name="Rectangle 7">
            <a:extLst>
              <a:ext uri="{FF2B5EF4-FFF2-40B4-BE49-F238E27FC236}">
                <a16:creationId xmlns:a16="http://schemas.microsoft.com/office/drawing/2014/main" id="{74C7CB1B-50F7-4131-B8B1-B94F2C979757}"/>
              </a:ext>
            </a:extLst>
          </p:cNvPr>
          <p:cNvSpPr>
            <a:spLocks noChangeArrowheads="1"/>
          </p:cNvSpPr>
          <p:nvPr/>
        </p:nvSpPr>
        <p:spPr bwMode="auto">
          <a:xfrm>
            <a:off x="611188" y="952500"/>
            <a:ext cx="7897812" cy="127000"/>
          </a:xfrm>
          <a:prstGeom prst="rect">
            <a:avLst/>
          </a:prstGeom>
          <a:gradFill rotWithShape="0">
            <a:gsLst>
              <a:gs pos="0">
                <a:schemeClr val="bg1"/>
              </a:gs>
              <a:gs pos="100000">
                <a:srgbClr val="3366CC"/>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b="1">
                <a:solidFill>
                  <a:schemeClr val="tx1"/>
                </a:solidFill>
                <a:latin typeface="Arial" charset="0"/>
              </a:defRPr>
            </a:lvl1pPr>
            <a:lvl2pPr marL="742950" indent="-285750">
              <a:defRPr sz="1200" b="1">
                <a:solidFill>
                  <a:schemeClr val="tx1"/>
                </a:solidFill>
                <a:latin typeface="Arial" charset="0"/>
              </a:defRPr>
            </a:lvl2pPr>
            <a:lvl3pPr marL="1143000" indent="-228600">
              <a:defRPr sz="1200" b="1">
                <a:solidFill>
                  <a:schemeClr val="tx1"/>
                </a:solidFill>
                <a:latin typeface="Arial" charset="0"/>
              </a:defRPr>
            </a:lvl3pPr>
            <a:lvl4pPr marL="1600200" indent="-228600">
              <a:defRPr sz="1200" b="1">
                <a:solidFill>
                  <a:schemeClr val="tx1"/>
                </a:solidFill>
                <a:latin typeface="Arial" charset="0"/>
              </a:defRPr>
            </a:lvl4pPr>
            <a:lvl5pPr marL="2057400" indent="-228600">
              <a:defRPr sz="1200" b="1">
                <a:solidFill>
                  <a:schemeClr val="tx1"/>
                </a:solidFill>
                <a:latin typeface="Arial" charset="0"/>
              </a:defRPr>
            </a:lvl5pPr>
            <a:lvl6pPr marL="2514600" indent="-228600" eaLnBrk="0" fontAlgn="base" hangingPunct="0">
              <a:spcBef>
                <a:spcPct val="50000"/>
              </a:spcBef>
              <a:spcAft>
                <a:spcPct val="0"/>
              </a:spcAft>
              <a:defRPr sz="1200" b="1">
                <a:solidFill>
                  <a:schemeClr val="tx1"/>
                </a:solidFill>
                <a:latin typeface="Arial" charset="0"/>
              </a:defRPr>
            </a:lvl6pPr>
            <a:lvl7pPr marL="2971800" indent="-228600" eaLnBrk="0" fontAlgn="base" hangingPunct="0">
              <a:spcBef>
                <a:spcPct val="50000"/>
              </a:spcBef>
              <a:spcAft>
                <a:spcPct val="0"/>
              </a:spcAft>
              <a:defRPr sz="1200" b="1">
                <a:solidFill>
                  <a:schemeClr val="tx1"/>
                </a:solidFill>
                <a:latin typeface="Arial" charset="0"/>
              </a:defRPr>
            </a:lvl7pPr>
            <a:lvl8pPr marL="3429000" indent="-228600" eaLnBrk="0" fontAlgn="base" hangingPunct="0">
              <a:spcBef>
                <a:spcPct val="50000"/>
              </a:spcBef>
              <a:spcAft>
                <a:spcPct val="0"/>
              </a:spcAft>
              <a:defRPr sz="1200" b="1">
                <a:solidFill>
                  <a:schemeClr val="tx1"/>
                </a:solidFill>
                <a:latin typeface="Arial" charset="0"/>
              </a:defRPr>
            </a:lvl8pPr>
            <a:lvl9pPr marL="3886200" indent="-228600" eaLnBrk="0" fontAlgn="base" hangingPunct="0">
              <a:spcBef>
                <a:spcPct val="50000"/>
              </a:spcBef>
              <a:spcAft>
                <a:spcPct val="0"/>
              </a:spcAft>
              <a:defRPr sz="1200" b="1">
                <a:solidFill>
                  <a:schemeClr val="tx1"/>
                </a:solidFill>
                <a:latin typeface="Arial" charset="0"/>
              </a:defRPr>
            </a:lvl9pPr>
          </a:lstStyle>
          <a:p>
            <a:pPr>
              <a:spcBef>
                <a:spcPct val="50000"/>
              </a:spcBef>
              <a:defRPr/>
            </a:pPr>
            <a:endParaRPr lang="en-US" altLang="en-US" sz="1000" dirty="0"/>
          </a:p>
        </p:txBody>
      </p:sp>
      <p:sp>
        <p:nvSpPr>
          <p:cNvPr id="1033" name="Rectangle 10">
            <a:extLst>
              <a:ext uri="{FF2B5EF4-FFF2-40B4-BE49-F238E27FC236}">
                <a16:creationId xmlns:a16="http://schemas.microsoft.com/office/drawing/2014/main" id="{A39F06A0-B9FD-4620-BD16-A18041FE3376}"/>
              </a:ext>
            </a:extLst>
          </p:cNvPr>
          <p:cNvSpPr>
            <a:spLocks noChangeArrowheads="1"/>
          </p:cNvSpPr>
          <p:nvPr/>
        </p:nvSpPr>
        <p:spPr bwMode="auto">
          <a:xfrm>
            <a:off x="1763713" y="5143500"/>
            <a:ext cx="6692900" cy="127000"/>
          </a:xfrm>
          <a:prstGeom prst="rect">
            <a:avLst/>
          </a:prstGeom>
          <a:gradFill rotWithShape="0">
            <a:gsLst>
              <a:gs pos="0">
                <a:schemeClr val="bg1"/>
              </a:gs>
              <a:gs pos="100000">
                <a:srgbClr val="3366CC"/>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b="1">
                <a:solidFill>
                  <a:schemeClr val="tx1"/>
                </a:solidFill>
                <a:latin typeface="Arial" charset="0"/>
              </a:defRPr>
            </a:lvl1pPr>
            <a:lvl2pPr marL="742950" indent="-285750">
              <a:defRPr sz="1200" b="1">
                <a:solidFill>
                  <a:schemeClr val="tx1"/>
                </a:solidFill>
                <a:latin typeface="Arial" charset="0"/>
              </a:defRPr>
            </a:lvl2pPr>
            <a:lvl3pPr marL="1143000" indent="-228600">
              <a:defRPr sz="1200" b="1">
                <a:solidFill>
                  <a:schemeClr val="tx1"/>
                </a:solidFill>
                <a:latin typeface="Arial" charset="0"/>
              </a:defRPr>
            </a:lvl3pPr>
            <a:lvl4pPr marL="1600200" indent="-228600">
              <a:defRPr sz="1200" b="1">
                <a:solidFill>
                  <a:schemeClr val="tx1"/>
                </a:solidFill>
                <a:latin typeface="Arial" charset="0"/>
              </a:defRPr>
            </a:lvl4pPr>
            <a:lvl5pPr marL="2057400" indent="-228600">
              <a:defRPr sz="1200" b="1">
                <a:solidFill>
                  <a:schemeClr val="tx1"/>
                </a:solidFill>
                <a:latin typeface="Arial" charset="0"/>
              </a:defRPr>
            </a:lvl5pPr>
            <a:lvl6pPr marL="2514600" indent="-228600" eaLnBrk="0" fontAlgn="base" hangingPunct="0">
              <a:spcBef>
                <a:spcPct val="50000"/>
              </a:spcBef>
              <a:spcAft>
                <a:spcPct val="0"/>
              </a:spcAft>
              <a:defRPr sz="1200" b="1">
                <a:solidFill>
                  <a:schemeClr val="tx1"/>
                </a:solidFill>
                <a:latin typeface="Arial" charset="0"/>
              </a:defRPr>
            </a:lvl6pPr>
            <a:lvl7pPr marL="2971800" indent="-228600" eaLnBrk="0" fontAlgn="base" hangingPunct="0">
              <a:spcBef>
                <a:spcPct val="50000"/>
              </a:spcBef>
              <a:spcAft>
                <a:spcPct val="0"/>
              </a:spcAft>
              <a:defRPr sz="1200" b="1">
                <a:solidFill>
                  <a:schemeClr val="tx1"/>
                </a:solidFill>
                <a:latin typeface="Arial" charset="0"/>
              </a:defRPr>
            </a:lvl7pPr>
            <a:lvl8pPr marL="3429000" indent="-228600" eaLnBrk="0" fontAlgn="base" hangingPunct="0">
              <a:spcBef>
                <a:spcPct val="50000"/>
              </a:spcBef>
              <a:spcAft>
                <a:spcPct val="0"/>
              </a:spcAft>
              <a:defRPr sz="1200" b="1">
                <a:solidFill>
                  <a:schemeClr val="tx1"/>
                </a:solidFill>
                <a:latin typeface="Arial" charset="0"/>
              </a:defRPr>
            </a:lvl8pPr>
            <a:lvl9pPr marL="3886200" indent="-228600" eaLnBrk="0" fontAlgn="base" hangingPunct="0">
              <a:spcBef>
                <a:spcPct val="50000"/>
              </a:spcBef>
              <a:spcAft>
                <a:spcPct val="0"/>
              </a:spcAft>
              <a:defRPr sz="1200" b="1">
                <a:solidFill>
                  <a:schemeClr val="tx1"/>
                </a:solidFill>
                <a:latin typeface="Arial" charset="0"/>
              </a:defRPr>
            </a:lvl9pPr>
          </a:lstStyle>
          <a:p>
            <a:pPr>
              <a:spcBef>
                <a:spcPct val="50000"/>
              </a:spcBef>
              <a:defRPr/>
            </a:pPr>
            <a:endParaRPr lang="en-US" altLang="en-US" sz="1000" dirty="0"/>
          </a:p>
        </p:txBody>
      </p:sp>
      <p:sp>
        <p:nvSpPr>
          <p:cNvPr id="2" name="Rectangle 12">
            <a:extLst>
              <a:ext uri="{FF2B5EF4-FFF2-40B4-BE49-F238E27FC236}">
                <a16:creationId xmlns:a16="http://schemas.microsoft.com/office/drawing/2014/main" id="{97FDB138-3DFB-48A2-893A-85400B7000DF}"/>
              </a:ext>
            </a:extLst>
          </p:cNvPr>
          <p:cNvSpPr>
            <a:spLocks noGrp="1" noChangeArrowheads="1"/>
          </p:cNvSpPr>
          <p:nvPr>
            <p:ph type="title"/>
          </p:nvPr>
        </p:nvSpPr>
        <p:spPr bwMode="auto">
          <a:xfrm>
            <a:off x="611188" y="430213"/>
            <a:ext cx="7897812"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ctr" anchorCtr="0" compatLnSpc="1">
            <a:prstTxWarp prst="textNoShape">
              <a:avLst/>
            </a:prstTxWarp>
          </a:bodyPr>
          <a:lstStyle/>
          <a:p>
            <a:pPr lvl="0"/>
            <a:r>
              <a:rPr lang="en-US" altLang="en-US"/>
              <a:t>Klicken für Bearb. Titelformat</a:t>
            </a:r>
          </a:p>
        </p:txBody>
      </p:sp>
      <p:sp>
        <p:nvSpPr>
          <p:cNvPr id="1035" name="Text Box 14">
            <a:extLst>
              <a:ext uri="{FF2B5EF4-FFF2-40B4-BE49-F238E27FC236}">
                <a16:creationId xmlns:a16="http://schemas.microsoft.com/office/drawing/2014/main" id="{25D8B3C0-1E76-4ED6-B074-519CCFE633EB}"/>
              </a:ext>
            </a:extLst>
          </p:cNvPr>
          <p:cNvSpPr txBox="1">
            <a:spLocks noChangeArrowheads="1"/>
          </p:cNvSpPr>
          <p:nvPr/>
        </p:nvSpPr>
        <p:spPr bwMode="auto">
          <a:xfrm>
            <a:off x="685800" y="5060950"/>
            <a:ext cx="13716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Arial" charset="0"/>
              </a:defRPr>
            </a:lvl1pPr>
            <a:lvl2pPr marL="742950" indent="-285750">
              <a:defRPr sz="1200" b="1">
                <a:solidFill>
                  <a:schemeClr val="tx1"/>
                </a:solidFill>
                <a:latin typeface="Arial" charset="0"/>
              </a:defRPr>
            </a:lvl2pPr>
            <a:lvl3pPr marL="1143000" indent="-228600">
              <a:defRPr sz="1200" b="1">
                <a:solidFill>
                  <a:schemeClr val="tx1"/>
                </a:solidFill>
                <a:latin typeface="Arial" charset="0"/>
              </a:defRPr>
            </a:lvl3pPr>
            <a:lvl4pPr marL="1600200" indent="-228600">
              <a:defRPr sz="1200" b="1">
                <a:solidFill>
                  <a:schemeClr val="tx1"/>
                </a:solidFill>
                <a:latin typeface="Arial" charset="0"/>
              </a:defRPr>
            </a:lvl4pPr>
            <a:lvl5pPr marL="2057400" indent="-228600">
              <a:defRPr sz="1200" b="1">
                <a:solidFill>
                  <a:schemeClr val="tx1"/>
                </a:solidFill>
                <a:latin typeface="Arial" charset="0"/>
              </a:defRPr>
            </a:lvl5pPr>
            <a:lvl6pPr marL="2514600" indent="-228600" eaLnBrk="0" fontAlgn="base" hangingPunct="0">
              <a:spcBef>
                <a:spcPct val="50000"/>
              </a:spcBef>
              <a:spcAft>
                <a:spcPct val="0"/>
              </a:spcAft>
              <a:defRPr sz="1200" b="1">
                <a:solidFill>
                  <a:schemeClr val="tx1"/>
                </a:solidFill>
                <a:latin typeface="Arial" charset="0"/>
              </a:defRPr>
            </a:lvl6pPr>
            <a:lvl7pPr marL="2971800" indent="-228600" eaLnBrk="0" fontAlgn="base" hangingPunct="0">
              <a:spcBef>
                <a:spcPct val="50000"/>
              </a:spcBef>
              <a:spcAft>
                <a:spcPct val="0"/>
              </a:spcAft>
              <a:defRPr sz="1200" b="1">
                <a:solidFill>
                  <a:schemeClr val="tx1"/>
                </a:solidFill>
                <a:latin typeface="Arial" charset="0"/>
              </a:defRPr>
            </a:lvl7pPr>
            <a:lvl8pPr marL="3429000" indent="-228600" eaLnBrk="0" fontAlgn="base" hangingPunct="0">
              <a:spcBef>
                <a:spcPct val="50000"/>
              </a:spcBef>
              <a:spcAft>
                <a:spcPct val="0"/>
              </a:spcAft>
              <a:defRPr sz="1200" b="1">
                <a:solidFill>
                  <a:schemeClr val="tx1"/>
                </a:solidFill>
                <a:latin typeface="Arial" charset="0"/>
              </a:defRPr>
            </a:lvl8pPr>
            <a:lvl9pPr marL="3886200" indent="-228600" eaLnBrk="0" fontAlgn="base" hangingPunct="0">
              <a:spcBef>
                <a:spcPct val="50000"/>
              </a:spcBef>
              <a:spcAft>
                <a:spcPct val="0"/>
              </a:spcAft>
              <a:defRPr sz="1200" b="1">
                <a:solidFill>
                  <a:schemeClr val="tx1"/>
                </a:solidFill>
                <a:latin typeface="Arial" charset="0"/>
              </a:defRPr>
            </a:lvl9pPr>
          </a:lstStyle>
          <a:p>
            <a:pPr>
              <a:spcBef>
                <a:spcPct val="50000"/>
              </a:spcBef>
              <a:defRPr/>
            </a:pPr>
            <a:r>
              <a:rPr lang="en-US" altLang="en-US" sz="1333" dirty="0"/>
              <a:t>Confidential</a:t>
            </a:r>
          </a:p>
        </p:txBody>
      </p:sp>
      <p:pic>
        <p:nvPicPr>
          <p:cNvPr id="3" name="Picture 3">
            <a:extLst>
              <a:ext uri="{FF2B5EF4-FFF2-40B4-BE49-F238E27FC236}">
                <a16:creationId xmlns:a16="http://schemas.microsoft.com/office/drawing/2014/main" id="{25031F45-C07F-485C-818E-33DA2C8E43DB}"/>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492500" y="434975"/>
            <a:ext cx="5562600" cy="443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132" r:id="rId1"/>
    <p:sldLayoutId id="2147485133" r:id="rId2"/>
    <p:sldLayoutId id="2147485134" r:id="rId3"/>
    <p:sldLayoutId id="2147485135" r:id="rId4"/>
    <p:sldLayoutId id="2147485136" r:id="rId5"/>
    <p:sldLayoutId id="2147485137" r:id="rId6"/>
    <p:sldLayoutId id="2147485138" r:id="rId7"/>
    <p:sldLayoutId id="2147485139" r:id="rId8"/>
    <p:sldLayoutId id="2147485140" r:id="rId9"/>
    <p:sldLayoutId id="2147485141" r:id="rId10"/>
    <p:sldLayoutId id="2147485142" r:id="rId11"/>
    <p:sldLayoutId id="2147485143" r:id="rId12"/>
  </p:sldLayoutIdLst>
  <p:transition advTm="10000"/>
  <p:hf hdr="0" dt="0"/>
  <p:txStyles>
    <p:titleStyle>
      <a:lvl1pPr algn="l" rtl="0" eaLnBrk="0" fontAlgn="base" hangingPunct="0">
        <a:spcBef>
          <a:spcPct val="0"/>
        </a:spcBef>
        <a:spcAft>
          <a:spcPct val="0"/>
        </a:spcAft>
        <a:defRPr sz="2600">
          <a:solidFill>
            <a:schemeClr val="tx2"/>
          </a:solidFill>
          <a:latin typeface="+mj-lt"/>
          <a:ea typeface="+mj-ea"/>
          <a:cs typeface="+mj-cs"/>
        </a:defRPr>
      </a:lvl1pPr>
      <a:lvl2pPr algn="l" rtl="0" eaLnBrk="0" fontAlgn="base" hangingPunct="0">
        <a:spcBef>
          <a:spcPct val="0"/>
        </a:spcBef>
        <a:spcAft>
          <a:spcPct val="0"/>
        </a:spcAft>
        <a:defRPr sz="2600">
          <a:solidFill>
            <a:schemeClr val="tx2"/>
          </a:solidFill>
          <a:latin typeface="Arial" charset="0"/>
        </a:defRPr>
      </a:lvl2pPr>
      <a:lvl3pPr algn="l" rtl="0" eaLnBrk="0" fontAlgn="base" hangingPunct="0">
        <a:spcBef>
          <a:spcPct val="0"/>
        </a:spcBef>
        <a:spcAft>
          <a:spcPct val="0"/>
        </a:spcAft>
        <a:defRPr sz="2600">
          <a:solidFill>
            <a:schemeClr val="tx2"/>
          </a:solidFill>
          <a:latin typeface="Arial" charset="0"/>
        </a:defRPr>
      </a:lvl3pPr>
      <a:lvl4pPr algn="l" rtl="0" eaLnBrk="0" fontAlgn="base" hangingPunct="0">
        <a:spcBef>
          <a:spcPct val="0"/>
        </a:spcBef>
        <a:spcAft>
          <a:spcPct val="0"/>
        </a:spcAft>
        <a:defRPr sz="2600">
          <a:solidFill>
            <a:schemeClr val="tx2"/>
          </a:solidFill>
          <a:latin typeface="Arial" charset="0"/>
        </a:defRPr>
      </a:lvl4pPr>
      <a:lvl5pPr algn="l" rtl="0" eaLnBrk="0" fontAlgn="base" hangingPunct="0">
        <a:spcBef>
          <a:spcPct val="0"/>
        </a:spcBef>
        <a:spcAft>
          <a:spcPct val="0"/>
        </a:spcAft>
        <a:defRPr sz="2600">
          <a:solidFill>
            <a:schemeClr val="tx2"/>
          </a:solidFill>
          <a:latin typeface="Arial" charset="0"/>
        </a:defRPr>
      </a:lvl5pPr>
      <a:lvl6pPr marL="380985" algn="l" rtl="0" eaLnBrk="0" fontAlgn="base" hangingPunct="0">
        <a:spcBef>
          <a:spcPct val="0"/>
        </a:spcBef>
        <a:spcAft>
          <a:spcPct val="0"/>
        </a:spcAft>
        <a:defRPr sz="2667">
          <a:solidFill>
            <a:schemeClr val="tx2"/>
          </a:solidFill>
          <a:latin typeface="Arial" charset="0"/>
        </a:defRPr>
      </a:lvl6pPr>
      <a:lvl7pPr marL="761970" algn="l" rtl="0" eaLnBrk="0" fontAlgn="base" hangingPunct="0">
        <a:spcBef>
          <a:spcPct val="0"/>
        </a:spcBef>
        <a:spcAft>
          <a:spcPct val="0"/>
        </a:spcAft>
        <a:defRPr sz="2667">
          <a:solidFill>
            <a:schemeClr val="tx2"/>
          </a:solidFill>
          <a:latin typeface="Arial" charset="0"/>
        </a:defRPr>
      </a:lvl7pPr>
      <a:lvl8pPr marL="1142954" algn="l" rtl="0" eaLnBrk="0" fontAlgn="base" hangingPunct="0">
        <a:spcBef>
          <a:spcPct val="0"/>
        </a:spcBef>
        <a:spcAft>
          <a:spcPct val="0"/>
        </a:spcAft>
        <a:defRPr sz="2667">
          <a:solidFill>
            <a:schemeClr val="tx2"/>
          </a:solidFill>
          <a:latin typeface="Arial" charset="0"/>
        </a:defRPr>
      </a:lvl8pPr>
      <a:lvl9pPr marL="1523939" algn="l" rtl="0" eaLnBrk="0" fontAlgn="base" hangingPunct="0">
        <a:spcBef>
          <a:spcPct val="0"/>
        </a:spcBef>
        <a:spcAft>
          <a:spcPct val="0"/>
        </a:spcAft>
        <a:defRPr sz="2667">
          <a:solidFill>
            <a:schemeClr val="tx2"/>
          </a:solidFill>
          <a:latin typeface="Arial" charset="0"/>
        </a:defRPr>
      </a:lvl9pPr>
    </p:titleStyle>
    <p:bodyStyle>
      <a:lvl1pPr marL="239713" indent="-239713" algn="l" rtl="0" eaLnBrk="0" fontAlgn="base" hangingPunct="0">
        <a:spcBef>
          <a:spcPct val="50000"/>
        </a:spcBef>
        <a:spcAft>
          <a:spcPct val="0"/>
        </a:spcAft>
        <a:buClr>
          <a:schemeClr val="accent2"/>
        </a:buClr>
        <a:buFont typeface="Wingdings" panose="05000000000000000000" pitchFamily="2" charset="2"/>
        <a:buChar char="§"/>
        <a:defRPr sz="2600">
          <a:solidFill>
            <a:schemeClr val="tx1"/>
          </a:solidFill>
          <a:latin typeface="+mn-lt"/>
          <a:ea typeface="+mn-ea"/>
          <a:cs typeface="+mn-cs"/>
        </a:defRPr>
      </a:lvl1pPr>
      <a:lvl2pPr marL="633413" indent="-234950" algn="l" rtl="0" eaLnBrk="0" fontAlgn="base" hangingPunct="0">
        <a:spcBef>
          <a:spcPct val="50000"/>
        </a:spcBef>
        <a:spcAft>
          <a:spcPct val="0"/>
        </a:spcAft>
        <a:buClr>
          <a:schemeClr val="accent2"/>
        </a:buClr>
        <a:buFont typeface="Wingdings" panose="05000000000000000000" pitchFamily="2" charset="2"/>
        <a:buChar char="§"/>
        <a:defRPr sz="2300">
          <a:solidFill>
            <a:schemeClr val="tx1"/>
          </a:solidFill>
          <a:latin typeface="+mn-lt"/>
        </a:defRPr>
      </a:lvl2pPr>
      <a:lvl3pPr marL="1028700" indent="-234950" algn="l" rtl="0" eaLnBrk="0" fontAlgn="base" hangingPunct="0">
        <a:spcBef>
          <a:spcPct val="50000"/>
        </a:spcBef>
        <a:spcAft>
          <a:spcPct val="0"/>
        </a:spcAft>
        <a:buClr>
          <a:schemeClr val="accent2"/>
        </a:buClr>
        <a:buFont typeface="Wingdings" panose="05000000000000000000" pitchFamily="2" charset="2"/>
        <a:buChar char="§"/>
        <a:defRPr sz="2000">
          <a:solidFill>
            <a:schemeClr val="tx1"/>
          </a:solidFill>
          <a:latin typeface="+mn-lt"/>
        </a:defRPr>
      </a:lvl3pPr>
      <a:lvl4pPr marL="1433513" indent="-244475" algn="l" rtl="0" eaLnBrk="0" fontAlgn="base" hangingPunct="0">
        <a:spcBef>
          <a:spcPct val="50000"/>
        </a:spcBef>
        <a:spcAft>
          <a:spcPct val="0"/>
        </a:spcAft>
        <a:buClr>
          <a:schemeClr val="accent2"/>
        </a:buClr>
        <a:buFont typeface="Wingdings" panose="05000000000000000000" pitchFamily="2" charset="2"/>
        <a:buChar char="§"/>
        <a:defRPr sz="1600">
          <a:solidFill>
            <a:schemeClr val="tx1"/>
          </a:solidFill>
          <a:latin typeface="+mn-lt"/>
        </a:defRPr>
      </a:lvl4pPr>
      <a:lvl5pPr marL="1827213" indent="-234950" algn="l" rtl="0" eaLnBrk="0" fontAlgn="base" hangingPunct="0">
        <a:spcBef>
          <a:spcPct val="50000"/>
        </a:spcBef>
        <a:spcAft>
          <a:spcPct val="0"/>
        </a:spcAft>
        <a:buClr>
          <a:schemeClr val="accent2"/>
        </a:buClr>
        <a:buFont typeface="Wingdings" panose="05000000000000000000" pitchFamily="2" charset="2"/>
        <a:buChar char="§"/>
        <a:defRPr sz="1600">
          <a:solidFill>
            <a:schemeClr val="tx1"/>
          </a:solidFill>
          <a:latin typeface="+mn-lt"/>
        </a:defRPr>
      </a:lvl5pPr>
      <a:lvl6pPr marL="2209182" indent="-235470" algn="l" rtl="0" eaLnBrk="0" fontAlgn="base" hangingPunct="0">
        <a:spcBef>
          <a:spcPct val="50000"/>
        </a:spcBef>
        <a:spcAft>
          <a:spcPct val="0"/>
        </a:spcAft>
        <a:buClr>
          <a:schemeClr val="accent2"/>
        </a:buClr>
        <a:buFont typeface="Wingdings" pitchFamily="2" charset="2"/>
        <a:buChar char="§"/>
        <a:defRPr sz="1667">
          <a:solidFill>
            <a:schemeClr val="tx1"/>
          </a:solidFill>
          <a:latin typeface="+mn-lt"/>
        </a:defRPr>
      </a:lvl6pPr>
      <a:lvl7pPr marL="2590167" indent="-235470" algn="l" rtl="0" eaLnBrk="0" fontAlgn="base" hangingPunct="0">
        <a:spcBef>
          <a:spcPct val="50000"/>
        </a:spcBef>
        <a:spcAft>
          <a:spcPct val="0"/>
        </a:spcAft>
        <a:buClr>
          <a:schemeClr val="accent2"/>
        </a:buClr>
        <a:buFont typeface="Wingdings" pitchFamily="2" charset="2"/>
        <a:buChar char="§"/>
        <a:defRPr sz="1667">
          <a:solidFill>
            <a:schemeClr val="tx1"/>
          </a:solidFill>
          <a:latin typeface="+mn-lt"/>
        </a:defRPr>
      </a:lvl7pPr>
      <a:lvl8pPr marL="2971152" indent="-235470" algn="l" rtl="0" eaLnBrk="0" fontAlgn="base" hangingPunct="0">
        <a:spcBef>
          <a:spcPct val="50000"/>
        </a:spcBef>
        <a:spcAft>
          <a:spcPct val="0"/>
        </a:spcAft>
        <a:buClr>
          <a:schemeClr val="accent2"/>
        </a:buClr>
        <a:buFont typeface="Wingdings" pitchFamily="2" charset="2"/>
        <a:buChar char="§"/>
        <a:defRPr sz="1667">
          <a:solidFill>
            <a:schemeClr val="tx1"/>
          </a:solidFill>
          <a:latin typeface="+mn-lt"/>
        </a:defRPr>
      </a:lvl8pPr>
      <a:lvl9pPr marL="3352137" indent="-235470" algn="l" rtl="0" eaLnBrk="0" fontAlgn="base" hangingPunct="0">
        <a:spcBef>
          <a:spcPct val="50000"/>
        </a:spcBef>
        <a:spcAft>
          <a:spcPct val="0"/>
        </a:spcAft>
        <a:buClr>
          <a:schemeClr val="accent2"/>
        </a:buClr>
        <a:buFont typeface="Wingdings" pitchFamily="2" charset="2"/>
        <a:buChar char="§"/>
        <a:defRPr sz="1667">
          <a:solidFill>
            <a:schemeClr val="tx1"/>
          </a:solidFill>
          <a:latin typeface="+mn-lt"/>
        </a:defRPr>
      </a:lvl9pPr>
    </p:bodyStyle>
    <p:otherStyle>
      <a:defPPr>
        <a:defRPr lang="en-US"/>
      </a:defPPr>
      <a:lvl1pPr marL="0" algn="l" defTabSz="761970" rtl="0" eaLnBrk="1" latinLnBrk="0" hangingPunct="1">
        <a:defRPr sz="1500" kern="1200">
          <a:solidFill>
            <a:schemeClr val="tx1"/>
          </a:solidFill>
          <a:latin typeface="+mn-lt"/>
          <a:ea typeface="+mn-ea"/>
          <a:cs typeface="+mn-cs"/>
        </a:defRPr>
      </a:lvl1pPr>
      <a:lvl2pPr marL="380985" algn="l" defTabSz="761970" rtl="0" eaLnBrk="1" latinLnBrk="0" hangingPunct="1">
        <a:defRPr sz="1500" kern="1200">
          <a:solidFill>
            <a:schemeClr val="tx1"/>
          </a:solidFill>
          <a:latin typeface="+mn-lt"/>
          <a:ea typeface="+mn-ea"/>
          <a:cs typeface="+mn-cs"/>
        </a:defRPr>
      </a:lvl2pPr>
      <a:lvl3pPr marL="761970" algn="l" defTabSz="761970" rtl="0" eaLnBrk="1" latinLnBrk="0" hangingPunct="1">
        <a:defRPr sz="1500" kern="1200">
          <a:solidFill>
            <a:schemeClr val="tx1"/>
          </a:solidFill>
          <a:latin typeface="+mn-lt"/>
          <a:ea typeface="+mn-ea"/>
          <a:cs typeface="+mn-cs"/>
        </a:defRPr>
      </a:lvl3pPr>
      <a:lvl4pPr marL="1142954" algn="l" defTabSz="761970" rtl="0" eaLnBrk="1" latinLnBrk="0" hangingPunct="1">
        <a:defRPr sz="1500" kern="1200">
          <a:solidFill>
            <a:schemeClr val="tx1"/>
          </a:solidFill>
          <a:latin typeface="+mn-lt"/>
          <a:ea typeface="+mn-ea"/>
          <a:cs typeface="+mn-cs"/>
        </a:defRPr>
      </a:lvl4pPr>
      <a:lvl5pPr marL="1523939" algn="l" defTabSz="761970" rtl="0" eaLnBrk="1" latinLnBrk="0" hangingPunct="1">
        <a:defRPr sz="1500" kern="1200">
          <a:solidFill>
            <a:schemeClr val="tx1"/>
          </a:solidFill>
          <a:latin typeface="+mn-lt"/>
          <a:ea typeface="+mn-ea"/>
          <a:cs typeface="+mn-cs"/>
        </a:defRPr>
      </a:lvl5pPr>
      <a:lvl6pPr marL="1904924" algn="l" defTabSz="761970" rtl="0" eaLnBrk="1" latinLnBrk="0" hangingPunct="1">
        <a:defRPr sz="1500" kern="1200">
          <a:solidFill>
            <a:schemeClr val="tx1"/>
          </a:solidFill>
          <a:latin typeface="+mn-lt"/>
          <a:ea typeface="+mn-ea"/>
          <a:cs typeface="+mn-cs"/>
        </a:defRPr>
      </a:lvl6pPr>
      <a:lvl7pPr marL="2285909" algn="l" defTabSz="761970" rtl="0" eaLnBrk="1" latinLnBrk="0" hangingPunct="1">
        <a:defRPr sz="1500" kern="1200">
          <a:solidFill>
            <a:schemeClr val="tx1"/>
          </a:solidFill>
          <a:latin typeface="+mn-lt"/>
          <a:ea typeface="+mn-ea"/>
          <a:cs typeface="+mn-cs"/>
        </a:defRPr>
      </a:lvl7pPr>
      <a:lvl8pPr marL="2666893" algn="l" defTabSz="761970" rtl="0" eaLnBrk="1" latinLnBrk="0" hangingPunct="1">
        <a:defRPr sz="1500" kern="1200">
          <a:solidFill>
            <a:schemeClr val="tx1"/>
          </a:solidFill>
          <a:latin typeface="+mn-lt"/>
          <a:ea typeface="+mn-ea"/>
          <a:cs typeface="+mn-cs"/>
        </a:defRPr>
      </a:lvl8pPr>
      <a:lvl9pPr marL="3047878" algn="l" defTabSz="761970" rtl="0" eaLnBrk="1" latinLnBrk="0" hangingPunct="1">
        <a:defRPr sz="1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D2D2F4"/>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2C6BB10D-D5CA-4E92-904C-CFA10DE12947}"/>
              </a:ext>
            </a:extLst>
          </p:cNvPr>
          <p:cNvSpPr>
            <a:spLocks noGrp="1"/>
          </p:cNvSpPr>
          <p:nvPr>
            <p:ph type="title"/>
          </p:nvPr>
        </p:nvSpPr>
        <p:spPr bwMode="auto">
          <a:xfrm>
            <a:off x="457200" y="228600"/>
            <a:ext cx="82296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ZA" altLang="en-US"/>
          </a:p>
        </p:txBody>
      </p:sp>
      <p:sp>
        <p:nvSpPr>
          <p:cNvPr id="2051" name="Text Placeholder 2">
            <a:extLst>
              <a:ext uri="{FF2B5EF4-FFF2-40B4-BE49-F238E27FC236}">
                <a16:creationId xmlns:a16="http://schemas.microsoft.com/office/drawing/2014/main" id="{D628C846-672F-4FE3-A379-E0FB17F2D47B}"/>
              </a:ext>
            </a:extLst>
          </p:cNvPr>
          <p:cNvSpPr>
            <a:spLocks noGrp="1"/>
          </p:cNvSpPr>
          <p:nvPr>
            <p:ph type="body" idx="1"/>
          </p:nvPr>
        </p:nvSpPr>
        <p:spPr bwMode="auto">
          <a:xfrm>
            <a:off x="457200" y="1333500"/>
            <a:ext cx="8229600"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ZA" altLang="en-US"/>
          </a:p>
        </p:txBody>
      </p:sp>
      <p:sp>
        <p:nvSpPr>
          <p:cNvPr id="4" name="Date Placeholder 3">
            <a:extLst>
              <a:ext uri="{FF2B5EF4-FFF2-40B4-BE49-F238E27FC236}">
                <a16:creationId xmlns:a16="http://schemas.microsoft.com/office/drawing/2014/main" id="{F5C19AC6-491D-4093-9442-180185924283}"/>
              </a:ext>
            </a:extLst>
          </p:cNvPr>
          <p:cNvSpPr>
            <a:spLocks noGrp="1"/>
          </p:cNvSpPr>
          <p:nvPr>
            <p:ph type="dt" sz="half" idx="2"/>
          </p:nvPr>
        </p:nvSpPr>
        <p:spPr>
          <a:xfrm>
            <a:off x="457200" y="5297488"/>
            <a:ext cx="2133600" cy="303212"/>
          </a:xfrm>
          <a:prstGeom prst="rect">
            <a:avLst/>
          </a:prstGeom>
        </p:spPr>
        <p:txBody>
          <a:bodyPr vert="horz" lIns="91440" tIns="45720" rIns="91440" bIns="45720" rtlCol="0" anchor="ctr"/>
          <a:lstStyle>
            <a:lvl1pPr algn="l">
              <a:spcBef>
                <a:spcPct val="50000"/>
              </a:spcBef>
              <a:defRPr sz="1000">
                <a:solidFill>
                  <a:schemeClr val="tx1">
                    <a:tint val="75000"/>
                  </a:schemeClr>
                </a:solidFill>
                <a:latin typeface="Arial" charset="0"/>
              </a:defRPr>
            </a:lvl1pPr>
          </a:lstStyle>
          <a:p>
            <a:pPr>
              <a:defRPr/>
            </a:pPr>
            <a:endParaRPr lang="en-ZA"/>
          </a:p>
        </p:txBody>
      </p:sp>
      <p:sp>
        <p:nvSpPr>
          <p:cNvPr id="5" name="Footer Placeholder 4">
            <a:extLst>
              <a:ext uri="{FF2B5EF4-FFF2-40B4-BE49-F238E27FC236}">
                <a16:creationId xmlns:a16="http://schemas.microsoft.com/office/drawing/2014/main" id="{9DC356DE-CE95-4901-AEA4-5C90E5EBFD1E}"/>
              </a:ext>
            </a:extLst>
          </p:cNvPr>
          <p:cNvSpPr>
            <a:spLocks noGrp="1"/>
          </p:cNvSpPr>
          <p:nvPr>
            <p:ph type="ftr" sz="quarter" idx="3"/>
          </p:nvPr>
        </p:nvSpPr>
        <p:spPr>
          <a:xfrm>
            <a:off x="3124200" y="5297488"/>
            <a:ext cx="2895600" cy="303212"/>
          </a:xfrm>
          <a:prstGeom prst="rect">
            <a:avLst/>
          </a:prstGeom>
        </p:spPr>
        <p:txBody>
          <a:bodyPr vert="horz" lIns="91440" tIns="45720" rIns="91440" bIns="45720" rtlCol="0" anchor="ctr"/>
          <a:lstStyle>
            <a:lvl1pPr algn="ctr">
              <a:spcBef>
                <a:spcPct val="50000"/>
              </a:spcBef>
              <a:defRPr sz="1000">
                <a:solidFill>
                  <a:schemeClr val="tx1">
                    <a:tint val="75000"/>
                  </a:schemeClr>
                </a:solidFill>
                <a:latin typeface="Arial" charset="0"/>
              </a:defRPr>
            </a:lvl1pPr>
          </a:lstStyle>
          <a:p>
            <a:pPr>
              <a:defRPr/>
            </a:pPr>
            <a:r>
              <a:rPr lang="en-ZA"/>
              <a:t>slide 2 of</a:t>
            </a:r>
          </a:p>
        </p:txBody>
      </p:sp>
      <p:sp>
        <p:nvSpPr>
          <p:cNvPr id="6" name="Slide Number Placeholder 5">
            <a:extLst>
              <a:ext uri="{FF2B5EF4-FFF2-40B4-BE49-F238E27FC236}">
                <a16:creationId xmlns:a16="http://schemas.microsoft.com/office/drawing/2014/main" id="{8664682A-16C4-498D-925C-F170C448F9F7}"/>
              </a:ext>
            </a:extLst>
          </p:cNvPr>
          <p:cNvSpPr>
            <a:spLocks noGrp="1"/>
          </p:cNvSpPr>
          <p:nvPr>
            <p:ph type="sldNum" sz="quarter" idx="4"/>
          </p:nvPr>
        </p:nvSpPr>
        <p:spPr>
          <a:xfrm>
            <a:off x="6553200" y="5297488"/>
            <a:ext cx="2133600" cy="303212"/>
          </a:xfrm>
          <a:prstGeom prst="rect">
            <a:avLst/>
          </a:prstGeom>
        </p:spPr>
        <p:txBody>
          <a:bodyPr vert="horz" wrap="square" lIns="91440" tIns="45720" rIns="91440" bIns="45720" numCol="1" anchor="ctr" anchorCtr="0" compatLnSpc="1">
            <a:prstTxWarp prst="textNoShape">
              <a:avLst/>
            </a:prstTxWarp>
          </a:bodyPr>
          <a:lstStyle>
            <a:lvl1pPr algn="r">
              <a:spcBef>
                <a:spcPct val="50000"/>
              </a:spcBef>
              <a:defRPr>
                <a:solidFill>
                  <a:srgbClr val="898989"/>
                </a:solidFill>
              </a:defRPr>
            </a:lvl1pPr>
          </a:lstStyle>
          <a:p>
            <a:pPr>
              <a:defRPr/>
            </a:pPr>
            <a:fld id="{FFAACE56-7B60-4D2B-AB2A-31D233B8771F}" type="slidenum">
              <a:rPr lang="en-ZA" altLang="en-US"/>
              <a:pPr>
                <a:defRPr/>
              </a:pPr>
              <a:t>‹#›</a:t>
            </a:fld>
            <a:endParaRPr lang="en-ZA" altLang="en-US"/>
          </a:p>
        </p:txBody>
      </p:sp>
    </p:spTree>
  </p:cSld>
  <p:clrMap bg1="lt1" tx1="dk1" bg2="lt2" tx2="dk2" accent1="accent1" accent2="accent2" accent3="accent3" accent4="accent4" accent5="accent5" accent6="accent6" hlink="hlink" folHlink="folHlink"/>
  <p:sldLayoutIdLst>
    <p:sldLayoutId id="2147485144" r:id="rId1"/>
    <p:sldLayoutId id="2147485145" r:id="rId2"/>
    <p:sldLayoutId id="2147485123" r:id="rId3"/>
    <p:sldLayoutId id="2147485124" r:id="rId4"/>
    <p:sldLayoutId id="2147485125" r:id="rId5"/>
    <p:sldLayoutId id="2147485126" r:id="rId6"/>
    <p:sldLayoutId id="2147485127" r:id="rId7"/>
    <p:sldLayoutId id="2147485128" r:id="rId8"/>
    <p:sldLayoutId id="2147485129" r:id="rId9"/>
    <p:sldLayoutId id="2147485130" r:id="rId10"/>
    <p:sldLayoutId id="2147485131" r:id="rId11"/>
  </p:sldLayoutIdLst>
  <p:transition advTm="10000"/>
  <p:hf hdr="0" dt="0"/>
  <p:txStyles>
    <p:titleStyle>
      <a:lvl1pPr algn="ctr" rtl="0" eaLnBrk="0" fontAlgn="base" hangingPunct="0">
        <a:spcBef>
          <a:spcPct val="0"/>
        </a:spcBef>
        <a:spcAft>
          <a:spcPct val="0"/>
        </a:spcAft>
        <a:defRPr sz="3600" kern="12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Calibri" pitchFamily="34" charset="0"/>
        </a:defRPr>
      </a:lvl2pPr>
      <a:lvl3pPr algn="ctr" rtl="0" eaLnBrk="0" fontAlgn="base" hangingPunct="0">
        <a:spcBef>
          <a:spcPct val="0"/>
        </a:spcBef>
        <a:spcAft>
          <a:spcPct val="0"/>
        </a:spcAft>
        <a:defRPr sz="3600">
          <a:solidFill>
            <a:schemeClr val="tx1"/>
          </a:solidFill>
          <a:latin typeface="Calibri" pitchFamily="34" charset="0"/>
        </a:defRPr>
      </a:lvl3pPr>
      <a:lvl4pPr algn="ctr" rtl="0" eaLnBrk="0" fontAlgn="base" hangingPunct="0">
        <a:spcBef>
          <a:spcPct val="0"/>
        </a:spcBef>
        <a:spcAft>
          <a:spcPct val="0"/>
        </a:spcAft>
        <a:defRPr sz="3600">
          <a:solidFill>
            <a:schemeClr val="tx1"/>
          </a:solidFill>
          <a:latin typeface="Calibri" pitchFamily="34" charset="0"/>
        </a:defRPr>
      </a:lvl4pPr>
      <a:lvl5pPr algn="ctr" rtl="0" eaLnBrk="0" fontAlgn="base" hangingPunct="0">
        <a:spcBef>
          <a:spcPct val="0"/>
        </a:spcBef>
        <a:spcAft>
          <a:spcPct val="0"/>
        </a:spcAft>
        <a:defRPr sz="3600">
          <a:solidFill>
            <a:schemeClr val="tx1"/>
          </a:solidFill>
          <a:latin typeface="Calibri" pitchFamily="34" charset="0"/>
        </a:defRPr>
      </a:lvl5pPr>
      <a:lvl6pPr marL="380985" algn="ctr" rtl="0" fontAlgn="base">
        <a:spcBef>
          <a:spcPct val="0"/>
        </a:spcBef>
        <a:spcAft>
          <a:spcPct val="0"/>
        </a:spcAft>
        <a:defRPr sz="3667">
          <a:solidFill>
            <a:schemeClr val="tx1"/>
          </a:solidFill>
          <a:latin typeface="Calibri" pitchFamily="34" charset="0"/>
        </a:defRPr>
      </a:lvl6pPr>
      <a:lvl7pPr marL="761970" algn="ctr" rtl="0" fontAlgn="base">
        <a:spcBef>
          <a:spcPct val="0"/>
        </a:spcBef>
        <a:spcAft>
          <a:spcPct val="0"/>
        </a:spcAft>
        <a:defRPr sz="3667">
          <a:solidFill>
            <a:schemeClr val="tx1"/>
          </a:solidFill>
          <a:latin typeface="Calibri" pitchFamily="34" charset="0"/>
        </a:defRPr>
      </a:lvl7pPr>
      <a:lvl8pPr marL="1142954" algn="ctr" rtl="0" fontAlgn="base">
        <a:spcBef>
          <a:spcPct val="0"/>
        </a:spcBef>
        <a:spcAft>
          <a:spcPct val="0"/>
        </a:spcAft>
        <a:defRPr sz="3667">
          <a:solidFill>
            <a:schemeClr val="tx1"/>
          </a:solidFill>
          <a:latin typeface="Calibri" pitchFamily="34" charset="0"/>
        </a:defRPr>
      </a:lvl8pPr>
      <a:lvl9pPr marL="1523939" algn="ctr" rtl="0" fontAlgn="base">
        <a:spcBef>
          <a:spcPct val="0"/>
        </a:spcBef>
        <a:spcAft>
          <a:spcPct val="0"/>
        </a:spcAft>
        <a:defRPr sz="3667">
          <a:solidFill>
            <a:schemeClr val="tx1"/>
          </a:solidFill>
          <a:latin typeface="Calibri" pitchFamily="34" charset="0"/>
        </a:defRPr>
      </a:lvl9pPr>
    </p:titleStyle>
    <p:bodyStyle>
      <a:lvl1pPr marL="284163" indent="-284163" algn="l" rtl="0" eaLnBrk="0" fontAlgn="base" hangingPunct="0">
        <a:spcBef>
          <a:spcPct val="20000"/>
        </a:spcBef>
        <a:spcAft>
          <a:spcPct val="0"/>
        </a:spcAft>
        <a:buFont typeface="Arial" panose="020B0604020202020204" pitchFamily="34" charset="0"/>
        <a:buChar char="•"/>
        <a:defRPr sz="2600" kern="1200">
          <a:solidFill>
            <a:schemeClr val="tx1"/>
          </a:solidFill>
          <a:latin typeface="+mn-lt"/>
          <a:ea typeface="+mn-ea"/>
          <a:cs typeface="+mn-cs"/>
        </a:defRPr>
      </a:lvl1pPr>
      <a:lvl2pPr marL="617538" indent="-236538" algn="l" rtl="0" eaLnBrk="0" fontAlgn="base" hangingPunct="0">
        <a:spcBef>
          <a:spcPct val="20000"/>
        </a:spcBef>
        <a:spcAft>
          <a:spcPct val="0"/>
        </a:spcAft>
        <a:buFont typeface="Arial" panose="020B0604020202020204" pitchFamily="34" charset="0"/>
        <a:buChar char="–"/>
        <a:defRPr sz="2300" kern="1200">
          <a:solidFill>
            <a:schemeClr val="tx1"/>
          </a:solidFill>
          <a:latin typeface="+mn-lt"/>
          <a:ea typeface="+mn-ea"/>
          <a:cs typeface="+mn-cs"/>
        </a:defRPr>
      </a:lvl2pPr>
      <a:lvl3pPr marL="950913" indent="-188913"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331913" indent="-188913"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1712913" indent="-188913"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095416" indent="-190492" algn="l" defTabSz="761970" rtl="0" eaLnBrk="1" latinLnBrk="0" hangingPunct="1">
        <a:spcBef>
          <a:spcPct val="20000"/>
        </a:spcBef>
        <a:buFont typeface="Arial" panose="020B0604020202020204" pitchFamily="34" charset="0"/>
        <a:buChar char="•"/>
        <a:defRPr sz="1667" kern="1200">
          <a:solidFill>
            <a:schemeClr val="tx1"/>
          </a:solidFill>
          <a:latin typeface="+mn-lt"/>
          <a:ea typeface="+mn-ea"/>
          <a:cs typeface="+mn-cs"/>
        </a:defRPr>
      </a:lvl6pPr>
      <a:lvl7pPr marL="2476401" indent="-190492" algn="l" defTabSz="761970" rtl="0" eaLnBrk="1" latinLnBrk="0" hangingPunct="1">
        <a:spcBef>
          <a:spcPct val="20000"/>
        </a:spcBef>
        <a:buFont typeface="Arial" panose="020B0604020202020204" pitchFamily="34" charset="0"/>
        <a:buChar char="•"/>
        <a:defRPr sz="1667" kern="1200">
          <a:solidFill>
            <a:schemeClr val="tx1"/>
          </a:solidFill>
          <a:latin typeface="+mn-lt"/>
          <a:ea typeface="+mn-ea"/>
          <a:cs typeface="+mn-cs"/>
        </a:defRPr>
      </a:lvl7pPr>
      <a:lvl8pPr marL="2857386" indent="-190492" algn="l" defTabSz="761970" rtl="0" eaLnBrk="1" latinLnBrk="0" hangingPunct="1">
        <a:spcBef>
          <a:spcPct val="20000"/>
        </a:spcBef>
        <a:buFont typeface="Arial" panose="020B0604020202020204" pitchFamily="34" charset="0"/>
        <a:buChar char="•"/>
        <a:defRPr sz="1667" kern="1200">
          <a:solidFill>
            <a:schemeClr val="tx1"/>
          </a:solidFill>
          <a:latin typeface="+mn-lt"/>
          <a:ea typeface="+mn-ea"/>
          <a:cs typeface="+mn-cs"/>
        </a:defRPr>
      </a:lvl8pPr>
      <a:lvl9pPr marL="3238370" indent="-190492" algn="l" defTabSz="761970" rtl="0" eaLnBrk="1" latinLnBrk="0" hangingPunct="1">
        <a:spcBef>
          <a:spcPct val="20000"/>
        </a:spcBef>
        <a:buFont typeface="Arial" panose="020B0604020202020204" pitchFamily="34" charset="0"/>
        <a:buChar char="•"/>
        <a:defRPr sz="1667" kern="1200">
          <a:solidFill>
            <a:schemeClr val="tx1"/>
          </a:solidFill>
          <a:latin typeface="+mn-lt"/>
          <a:ea typeface="+mn-ea"/>
          <a:cs typeface="+mn-cs"/>
        </a:defRPr>
      </a:lvl9pPr>
    </p:bodyStyle>
    <p:otherStyle>
      <a:defPPr>
        <a:defRPr lang="en-US"/>
      </a:defPPr>
      <a:lvl1pPr marL="0" algn="l" defTabSz="761970" rtl="0" eaLnBrk="1" latinLnBrk="0" hangingPunct="1">
        <a:defRPr sz="1500" kern="1200">
          <a:solidFill>
            <a:schemeClr val="tx1"/>
          </a:solidFill>
          <a:latin typeface="+mn-lt"/>
          <a:ea typeface="+mn-ea"/>
          <a:cs typeface="+mn-cs"/>
        </a:defRPr>
      </a:lvl1pPr>
      <a:lvl2pPr marL="380985" algn="l" defTabSz="761970" rtl="0" eaLnBrk="1" latinLnBrk="0" hangingPunct="1">
        <a:defRPr sz="1500" kern="1200">
          <a:solidFill>
            <a:schemeClr val="tx1"/>
          </a:solidFill>
          <a:latin typeface="+mn-lt"/>
          <a:ea typeface="+mn-ea"/>
          <a:cs typeface="+mn-cs"/>
        </a:defRPr>
      </a:lvl2pPr>
      <a:lvl3pPr marL="761970" algn="l" defTabSz="761970" rtl="0" eaLnBrk="1" latinLnBrk="0" hangingPunct="1">
        <a:defRPr sz="1500" kern="1200">
          <a:solidFill>
            <a:schemeClr val="tx1"/>
          </a:solidFill>
          <a:latin typeface="+mn-lt"/>
          <a:ea typeface="+mn-ea"/>
          <a:cs typeface="+mn-cs"/>
        </a:defRPr>
      </a:lvl3pPr>
      <a:lvl4pPr marL="1142954" algn="l" defTabSz="761970" rtl="0" eaLnBrk="1" latinLnBrk="0" hangingPunct="1">
        <a:defRPr sz="1500" kern="1200">
          <a:solidFill>
            <a:schemeClr val="tx1"/>
          </a:solidFill>
          <a:latin typeface="+mn-lt"/>
          <a:ea typeface="+mn-ea"/>
          <a:cs typeface="+mn-cs"/>
        </a:defRPr>
      </a:lvl4pPr>
      <a:lvl5pPr marL="1523939" algn="l" defTabSz="761970" rtl="0" eaLnBrk="1" latinLnBrk="0" hangingPunct="1">
        <a:defRPr sz="1500" kern="1200">
          <a:solidFill>
            <a:schemeClr val="tx1"/>
          </a:solidFill>
          <a:latin typeface="+mn-lt"/>
          <a:ea typeface="+mn-ea"/>
          <a:cs typeface="+mn-cs"/>
        </a:defRPr>
      </a:lvl5pPr>
      <a:lvl6pPr marL="1904924" algn="l" defTabSz="761970" rtl="0" eaLnBrk="1" latinLnBrk="0" hangingPunct="1">
        <a:defRPr sz="1500" kern="1200">
          <a:solidFill>
            <a:schemeClr val="tx1"/>
          </a:solidFill>
          <a:latin typeface="+mn-lt"/>
          <a:ea typeface="+mn-ea"/>
          <a:cs typeface="+mn-cs"/>
        </a:defRPr>
      </a:lvl6pPr>
      <a:lvl7pPr marL="2285909" algn="l" defTabSz="761970" rtl="0" eaLnBrk="1" latinLnBrk="0" hangingPunct="1">
        <a:defRPr sz="1500" kern="1200">
          <a:solidFill>
            <a:schemeClr val="tx1"/>
          </a:solidFill>
          <a:latin typeface="+mn-lt"/>
          <a:ea typeface="+mn-ea"/>
          <a:cs typeface="+mn-cs"/>
        </a:defRPr>
      </a:lvl7pPr>
      <a:lvl8pPr marL="2666893" algn="l" defTabSz="761970" rtl="0" eaLnBrk="1" latinLnBrk="0" hangingPunct="1">
        <a:defRPr sz="1500" kern="1200">
          <a:solidFill>
            <a:schemeClr val="tx1"/>
          </a:solidFill>
          <a:latin typeface="+mn-lt"/>
          <a:ea typeface="+mn-ea"/>
          <a:cs typeface="+mn-cs"/>
        </a:defRPr>
      </a:lvl8pPr>
      <a:lvl9pPr marL="3047878" algn="l" defTabSz="76197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Bvandenberg@hollardnam.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rgbClr val="D2D2F4"/>
        </a:solidFill>
        <a:effectLst/>
      </p:bgPr>
    </p:bg>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15EA2730-5481-4707-9556-9A9F3CB24154}"/>
              </a:ext>
            </a:extLst>
          </p:cNvPr>
          <p:cNvSpPr>
            <a:spLocks noChangeArrowheads="1"/>
          </p:cNvSpPr>
          <p:nvPr/>
        </p:nvSpPr>
        <p:spPr bwMode="auto">
          <a:xfrm>
            <a:off x="0" y="17327"/>
            <a:ext cx="9144000" cy="5715000"/>
          </a:xfrm>
          <a:prstGeom prst="rect">
            <a:avLst/>
          </a:prstGeom>
          <a:solidFill>
            <a:srgbClr val="D2D2F4"/>
          </a:solidFill>
          <a:ln>
            <a:noFill/>
          </a:ln>
          <a:extLst>
            <a:ext uri="{91240B29-F687-4F45-9708-019B960494DF}">
              <a14:hiddenLine xmlns:a14="http://schemas.microsoft.com/office/drawing/2010/main" w="9525" algn="ctr">
                <a:solidFill>
                  <a:srgbClr val="000000"/>
                </a:solidFill>
                <a:round/>
                <a:headEnd/>
                <a:tailEnd/>
              </a14:hiddenLine>
            </a:ext>
          </a:extLst>
        </p:spPr>
        <p:txBody>
          <a:bodyPr lIns="90000" tIns="46800" rIns="90000" bIns="46800"/>
          <a:lstStyle>
            <a:lvl1pPr>
              <a:defRPr sz="1200" b="1">
                <a:solidFill>
                  <a:schemeClr val="tx1"/>
                </a:solidFill>
                <a:latin typeface="Arial" panose="020B0604020202020204" pitchFamily="34" charset="0"/>
              </a:defRPr>
            </a:lvl1pPr>
            <a:lvl2pPr marL="742950" indent="-285750">
              <a:defRPr sz="1200" b="1">
                <a:solidFill>
                  <a:schemeClr val="tx1"/>
                </a:solidFill>
                <a:latin typeface="Arial" panose="020B0604020202020204" pitchFamily="34" charset="0"/>
              </a:defRPr>
            </a:lvl2pPr>
            <a:lvl3pPr marL="1143000" indent="-228600">
              <a:defRPr sz="1200" b="1">
                <a:solidFill>
                  <a:schemeClr val="tx1"/>
                </a:solidFill>
                <a:latin typeface="Arial" panose="020B0604020202020204" pitchFamily="34" charset="0"/>
              </a:defRPr>
            </a:lvl3pPr>
            <a:lvl4pPr marL="1600200" indent="-228600">
              <a:defRPr sz="1200" b="1">
                <a:solidFill>
                  <a:schemeClr val="tx1"/>
                </a:solidFill>
                <a:latin typeface="Arial" panose="020B0604020202020204" pitchFamily="34" charset="0"/>
              </a:defRPr>
            </a:lvl4pPr>
            <a:lvl5pPr marL="2057400" indent="-228600">
              <a:defRPr sz="1200" b="1">
                <a:solidFill>
                  <a:schemeClr val="tx1"/>
                </a:solidFill>
                <a:latin typeface="Arial" panose="020B0604020202020204" pitchFamily="34" charset="0"/>
              </a:defRPr>
            </a:lvl5pPr>
            <a:lvl6pPr marL="2514600" indent="-228600" eaLnBrk="0" fontAlgn="base" hangingPunct="0">
              <a:spcBef>
                <a:spcPct val="0"/>
              </a:spcBef>
              <a:spcAft>
                <a:spcPct val="0"/>
              </a:spcAft>
              <a:defRPr sz="1200" b="1">
                <a:solidFill>
                  <a:schemeClr val="tx1"/>
                </a:solidFill>
                <a:latin typeface="Arial" panose="020B0604020202020204" pitchFamily="34" charset="0"/>
              </a:defRPr>
            </a:lvl6pPr>
            <a:lvl7pPr marL="2971800" indent="-228600" eaLnBrk="0" fontAlgn="base" hangingPunct="0">
              <a:spcBef>
                <a:spcPct val="0"/>
              </a:spcBef>
              <a:spcAft>
                <a:spcPct val="0"/>
              </a:spcAft>
              <a:defRPr sz="1200" b="1">
                <a:solidFill>
                  <a:schemeClr val="tx1"/>
                </a:solidFill>
                <a:latin typeface="Arial" panose="020B0604020202020204" pitchFamily="34" charset="0"/>
              </a:defRPr>
            </a:lvl7pPr>
            <a:lvl8pPr marL="3429000" indent="-228600" eaLnBrk="0" fontAlgn="base" hangingPunct="0">
              <a:spcBef>
                <a:spcPct val="0"/>
              </a:spcBef>
              <a:spcAft>
                <a:spcPct val="0"/>
              </a:spcAft>
              <a:defRPr sz="1200" b="1">
                <a:solidFill>
                  <a:schemeClr val="tx1"/>
                </a:solidFill>
                <a:latin typeface="Arial" panose="020B0604020202020204" pitchFamily="34" charset="0"/>
              </a:defRPr>
            </a:lvl8pPr>
            <a:lvl9pPr marL="3886200" indent="-228600" eaLnBrk="0" fontAlgn="base" hangingPunct="0">
              <a:spcBef>
                <a:spcPct val="0"/>
              </a:spcBef>
              <a:spcAft>
                <a:spcPct val="0"/>
              </a:spcAft>
              <a:defRPr sz="1200" b="1">
                <a:solidFill>
                  <a:schemeClr val="tx1"/>
                </a:solidFill>
                <a:latin typeface="Arial" panose="020B0604020202020204" pitchFamily="34" charset="0"/>
              </a:defRPr>
            </a:lvl9pPr>
          </a:lstStyle>
          <a:p>
            <a:pPr>
              <a:spcBef>
                <a:spcPct val="50000"/>
              </a:spcBef>
            </a:pPr>
            <a:endParaRPr lang="en-US" altLang="en-US"/>
          </a:p>
        </p:txBody>
      </p:sp>
      <p:pic>
        <p:nvPicPr>
          <p:cNvPr id="19459" name="Picture 2">
            <a:extLst>
              <a:ext uri="{FF2B5EF4-FFF2-40B4-BE49-F238E27FC236}">
                <a16:creationId xmlns:a16="http://schemas.microsoft.com/office/drawing/2014/main" id="{285A86AE-9FBB-4BE5-B0AF-E86221C33E63}"/>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6513" y="576263"/>
            <a:ext cx="8521701" cy="443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a:extLst>
              <a:ext uri="{FF2B5EF4-FFF2-40B4-BE49-F238E27FC236}">
                <a16:creationId xmlns:a16="http://schemas.microsoft.com/office/drawing/2014/main" id="{C519AB97-E034-AA43-AC04-C75806D8AFB1}"/>
              </a:ext>
            </a:extLst>
          </p:cNvPr>
          <p:cNvSpPr/>
          <p:nvPr/>
        </p:nvSpPr>
        <p:spPr bwMode="auto">
          <a:xfrm>
            <a:off x="2832100" y="2460625"/>
            <a:ext cx="5702300" cy="1366838"/>
          </a:xfrm>
          <a:prstGeom prst="rect">
            <a:avLst/>
          </a:prstGeom>
          <a:solidFill>
            <a:srgbClr val="062950"/>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lIns="90000" tIns="46800" rIns="90000" bIns="46800"/>
          <a:lstStyle/>
          <a:p>
            <a:pPr>
              <a:spcBef>
                <a:spcPct val="50000"/>
              </a:spcBef>
              <a:defRPr/>
            </a:pPr>
            <a:endParaRPr lang="en-US">
              <a:latin typeface="Arial" charset="0"/>
            </a:endParaRPr>
          </a:p>
        </p:txBody>
      </p:sp>
      <p:sp>
        <p:nvSpPr>
          <p:cNvPr id="2" name="TextBox 1">
            <a:extLst>
              <a:ext uri="{FF2B5EF4-FFF2-40B4-BE49-F238E27FC236}">
                <a16:creationId xmlns:a16="http://schemas.microsoft.com/office/drawing/2014/main" id="{D6A00B29-B500-4241-91FE-7E21BDF8405C}"/>
              </a:ext>
            </a:extLst>
          </p:cNvPr>
          <p:cNvSpPr txBox="1"/>
          <p:nvPr/>
        </p:nvSpPr>
        <p:spPr>
          <a:xfrm>
            <a:off x="3131839" y="1417340"/>
            <a:ext cx="5389861" cy="1015663"/>
          </a:xfrm>
          <a:prstGeom prst="rect">
            <a:avLst/>
          </a:prstGeom>
          <a:noFill/>
        </p:spPr>
        <p:txBody>
          <a:bodyPr wrap="square" rtlCol="0">
            <a:spAutoFit/>
          </a:bodyPr>
          <a:lstStyle/>
          <a:p>
            <a:r>
              <a:rPr lang="en-US" sz="2000" dirty="0"/>
              <a:t>NEW APOSTOLIC CHURCH BURIAL FUND NAMIBIA:  </a:t>
            </a:r>
          </a:p>
          <a:p>
            <a:r>
              <a:rPr lang="en-US" sz="2000" dirty="0"/>
              <a:t>INFORMATION PRESENTATION</a:t>
            </a:r>
            <a:endParaRPr lang="en-ZA" sz="2000" dirty="0"/>
          </a:p>
        </p:txBody>
      </p:sp>
      <p:sp>
        <p:nvSpPr>
          <p:cNvPr id="3" name="TextBox 2">
            <a:extLst>
              <a:ext uri="{FF2B5EF4-FFF2-40B4-BE49-F238E27FC236}">
                <a16:creationId xmlns:a16="http://schemas.microsoft.com/office/drawing/2014/main" id="{95F57254-AB2F-4D17-AEF2-1454872036E1}"/>
              </a:ext>
            </a:extLst>
          </p:cNvPr>
          <p:cNvSpPr txBox="1"/>
          <p:nvPr/>
        </p:nvSpPr>
        <p:spPr>
          <a:xfrm>
            <a:off x="3198477" y="4097605"/>
            <a:ext cx="5256584" cy="400110"/>
          </a:xfrm>
          <a:prstGeom prst="rect">
            <a:avLst/>
          </a:prstGeom>
          <a:noFill/>
        </p:spPr>
        <p:txBody>
          <a:bodyPr wrap="square" rtlCol="0">
            <a:spAutoFit/>
          </a:bodyPr>
          <a:lstStyle/>
          <a:p>
            <a:r>
              <a:rPr lang="en-US" sz="2000" dirty="0"/>
              <a:t>1 JULY 2020</a:t>
            </a:r>
            <a:endParaRPr lang="en-ZA" sz="2000" dirty="0"/>
          </a:p>
        </p:txBody>
      </p:sp>
    </p:spTree>
  </p:cSld>
  <p:clrMapOvr>
    <a:masterClrMapping/>
  </p:clrMapOvr>
  <p:transition advTm="10000"/>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Content Placeholder 2">
            <a:extLst>
              <a:ext uri="{FF2B5EF4-FFF2-40B4-BE49-F238E27FC236}">
                <a16:creationId xmlns:a16="http://schemas.microsoft.com/office/drawing/2014/main" id="{A81D9CE6-1184-CE4A-A9E2-4E0A65F26BA5}"/>
              </a:ext>
            </a:extLst>
          </p:cNvPr>
          <p:cNvSpPr>
            <a:spLocks noGrp="1" noChangeArrowheads="1"/>
          </p:cNvSpPr>
          <p:nvPr>
            <p:ph idx="4294967295"/>
          </p:nvPr>
        </p:nvSpPr>
        <p:spPr>
          <a:xfrm>
            <a:off x="611188" y="1920875"/>
            <a:ext cx="7858125" cy="2890838"/>
          </a:xfrm>
        </p:spPr>
        <p:txBody>
          <a:bodyPr/>
          <a:lstStyle/>
          <a:p>
            <a:pPr algn="ctr">
              <a:buFont typeface="Wingdings" panose="05000000000000000000" pitchFamily="2" charset="2"/>
              <a:buNone/>
              <a:defRPr/>
            </a:pPr>
            <a:r>
              <a:rPr lang="en-US" altLang="en-US" sz="4000" dirty="0">
                <a:solidFill>
                  <a:schemeClr val="tx1">
                    <a:lumMod val="95000"/>
                    <a:lumOff val="5000"/>
                  </a:schemeClr>
                </a:solidFill>
                <a:latin typeface="Arial Narrow" panose="020B0604020202020204" pitchFamily="34" charset="0"/>
                <a:cs typeface="Arial Narrow" panose="020B0604020202020204" pitchFamily="34" charset="0"/>
              </a:rPr>
              <a:t> E-MAIL QUERIES TO:</a:t>
            </a:r>
          </a:p>
          <a:p>
            <a:pPr algn="ctr">
              <a:buFont typeface="Wingdings" panose="05000000000000000000" pitchFamily="2" charset="2"/>
              <a:buNone/>
              <a:defRPr/>
            </a:pPr>
            <a:r>
              <a:rPr lang="en-US" altLang="en-US" sz="7200" u="sng" dirty="0">
                <a:solidFill>
                  <a:schemeClr val="tx1">
                    <a:lumMod val="95000"/>
                    <a:lumOff val="5000"/>
                  </a:schemeClr>
                </a:solidFill>
                <a:latin typeface="Arial Narrow" panose="020B0604020202020204" pitchFamily="34" charset="0"/>
                <a:cs typeface="Arial Narrow" panose="020B0604020202020204" pitchFamily="34" charset="0"/>
              </a:rPr>
              <a:t>burial@nac-sa.org.za</a:t>
            </a:r>
          </a:p>
        </p:txBody>
      </p:sp>
      <p:sp>
        <p:nvSpPr>
          <p:cNvPr id="7" name="Rectangle 4">
            <a:extLst>
              <a:ext uri="{FF2B5EF4-FFF2-40B4-BE49-F238E27FC236}">
                <a16:creationId xmlns:a16="http://schemas.microsoft.com/office/drawing/2014/main" id="{B654B12E-208D-0E43-9880-3F2930779521}"/>
              </a:ext>
            </a:extLst>
          </p:cNvPr>
          <p:cNvSpPr>
            <a:spLocks noGrp="1" noChangeArrowheads="1"/>
          </p:cNvSpPr>
          <p:nvPr>
            <p:ph type="title"/>
          </p:nvPr>
        </p:nvSpPr>
        <p:spPr>
          <a:xfrm>
            <a:off x="611188" y="481013"/>
            <a:ext cx="7897812" cy="482600"/>
          </a:xfrm>
        </p:spPr>
        <p:txBody>
          <a:bodyPr/>
          <a:lstStyle/>
          <a:p>
            <a:pPr>
              <a:defRPr/>
            </a:pPr>
            <a:r>
              <a:rPr lang="en-US" altLang="en-US" sz="2800" b="1" kern="1200" dirty="0">
                <a:latin typeface="Century Gothic" panose="020B0502020202020204" pitchFamily="34" charset="0"/>
              </a:rPr>
              <a:t>CLOSING</a:t>
            </a:r>
          </a:p>
        </p:txBody>
      </p:sp>
      <p:sp>
        <p:nvSpPr>
          <p:cNvPr id="8" name="Slide Number Placeholder 3">
            <a:extLst>
              <a:ext uri="{FF2B5EF4-FFF2-40B4-BE49-F238E27FC236}">
                <a16:creationId xmlns:a16="http://schemas.microsoft.com/office/drawing/2014/main" id="{F600AB48-A390-1549-9FF5-3530735D3411}"/>
              </a:ext>
            </a:extLst>
          </p:cNvPr>
          <p:cNvSpPr>
            <a:spLocks noGrp="1"/>
          </p:cNvSpPr>
          <p:nvPr>
            <p:ph type="sldNum" sz="quarter" idx="4294967295"/>
          </p:nvPr>
        </p:nvSpPr>
        <p:spPr>
          <a:xfrm>
            <a:off x="6858000" y="4868863"/>
            <a:ext cx="1676400" cy="317500"/>
          </a:xfrm>
          <a:prstGeom prst="rect">
            <a:avLst/>
          </a:prstGeom>
        </p:spPr>
        <p:txBody>
          <a:bodyPr/>
          <a:lstStyle/>
          <a:p>
            <a:pPr>
              <a:defRPr/>
            </a:pPr>
            <a:r>
              <a:rPr lang="en-US" altLang="en-US" dirty="0"/>
              <a:t>Slide </a:t>
            </a:r>
            <a:fld id="{77378D93-6301-46F0-8072-5E87E4A70536}" type="slidenum">
              <a:rPr lang="en-US" altLang="en-US"/>
              <a:pPr>
                <a:defRPr/>
              </a:pPr>
              <a:t>10</a:t>
            </a:fld>
            <a:r>
              <a:rPr lang="en-US" altLang="en-US" dirty="0"/>
              <a:t> of 11</a:t>
            </a:r>
          </a:p>
        </p:txBody>
      </p:sp>
    </p:spTree>
  </p:cSld>
  <p:clrMapOvr>
    <a:masterClrMapping/>
  </p:clrMapOvr>
  <p:transition advTm="10000"/>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Content Placeholder 2">
            <a:extLst>
              <a:ext uri="{FF2B5EF4-FFF2-40B4-BE49-F238E27FC236}">
                <a16:creationId xmlns:a16="http://schemas.microsoft.com/office/drawing/2014/main" id="{E748AC3E-703E-4DC5-9AED-A939333ED117}"/>
              </a:ext>
            </a:extLst>
          </p:cNvPr>
          <p:cNvSpPr>
            <a:spLocks noGrp="1" noChangeArrowheads="1"/>
          </p:cNvSpPr>
          <p:nvPr>
            <p:ph idx="4294967295"/>
          </p:nvPr>
        </p:nvSpPr>
        <p:spPr>
          <a:xfrm>
            <a:off x="611188" y="1633538"/>
            <a:ext cx="7923212" cy="3192462"/>
          </a:xfrm>
        </p:spPr>
        <p:txBody>
          <a:bodyPr/>
          <a:lstStyle/>
          <a:p>
            <a:pPr algn="ctr">
              <a:buFont typeface="Wingdings" panose="05000000000000000000" pitchFamily="2" charset="2"/>
              <a:buNone/>
            </a:pPr>
            <a:r>
              <a:rPr lang="en-US" altLang="en-US" sz="7200" b="1">
                <a:latin typeface="Century Gothic" panose="020B0502020202020204" pitchFamily="34" charset="0"/>
              </a:rPr>
              <a:t>END OF PRESENTATION</a:t>
            </a:r>
          </a:p>
        </p:txBody>
      </p:sp>
    </p:spTree>
  </p:cSld>
  <p:clrMapOvr>
    <a:masterClrMapping/>
  </p:clrMapOvr>
  <p:transition advTm="10000"/>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4B9CD2CE-ECAD-4346-865B-49566F28B87A}"/>
              </a:ext>
            </a:extLst>
          </p:cNvPr>
          <p:cNvSpPr>
            <a:spLocks noGrp="1" noChangeArrowheads="1"/>
          </p:cNvSpPr>
          <p:nvPr>
            <p:ph type="title"/>
          </p:nvPr>
        </p:nvSpPr>
        <p:spPr>
          <a:xfrm>
            <a:off x="611188" y="511175"/>
            <a:ext cx="6399212" cy="474663"/>
          </a:xfrm>
        </p:spPr>
        <p:txBody>
          <a:bodyPr/>
          <a:lstStyle/>
          <a:p>
            <a:r>
              <a:rPr lang="en-US" altLang="en-US" sz="2800" b="1" dirty="0">
                <a:solidFill>
                  <a:schemeClr val="tx1"/>
                </a:solidFill>
                <a:latin typeface="Century Gothic" panose="020B0502020202020204" pitchFamily="34" charset="0"/>
              </a:rPr>
              <a:t>INTRODUCTION</a:t>
            </a:r>
          </a:p>
        </p:txBody>
      </p:sp>
      <p:sp>
        <p:nvSpPr>
          <p:cNvPr id="22531" name="Rectangle 4">
            <a:extLst>
              <a:ext uri="{FF2B5EF4-FFF2-40B4-BE49-F238E27FC236}">
                <a16:creationId xmlns:a16="http://schemas.microsoft.com/office/drawing/2014/main" id="{924BDDE4-FAA9-420E-B0A5-BA7C5D959598}"/>
              </a:ext>
            </a:extLst>
          </p:cNvPr>
          <p:cNvSpPr>
            <a:spLocks noGrp="1" noChangeArrowheads="1"/>
          </p:cNvSpPr>
          <p:nvPr>
            <p:ph idx="4294967295"/>
          </p:nvPr>
        </p:nvSpPr>
        <p:spPr>
          <a:xfrm>
            <a:off x="611188" y="1111250"/>
            <a:ext cx="7923212" cy="3978498"/>
          </a:xfrm>
        </p:spPr>
        <p:txBody>
          <a:bodyPr/>
          <a:lstStyle/>
          <a:p>
            <a:pPr>
              <a:lnSpc>
                <a:spcPts val="3000"/>
              </a:lnSpc>
              <a:spcBef>
                <a:spcPts val="600"/>
              </a:spcBef>
            </a:pPr>
            <a:r>
              <a:rPr lang="en-US" altLang="en-US" sz="2300" dirty="0">
                <a:latin typeface="Arial Narrow" panose="020B0606020202030204" pitchFamily="34" charset="0"/>
                <a:ea typeface="Arial Narrow" panose="020B0606020202030204" pitchFamily="34" charset="0"/>
                <a:cs typeface="Arial Narrow" panose="020B0606020202030204" pitchFamily="34" charset="0"/>
              </a:rPr>
              <a:t>Our Namibian Burial Fund members up to 30 June 2020 has been covered by a burial policy underwritten by Liberty Life Namibia;</a:t>
            </a:r>
          </a:p>
          <a:p>
            <a:pPr>
              <a:lnSpc>
                <a:spcPts val="3000"/>
              </a:lnSpc>
              <a:spcBef>
                <a:spcPts val="600"/>
              </a:spcBef>
            </a:pPr>
            <a:r>
              <a:rPr lang="en-US" altLang="en-US" sz="2300" dirty="0">
                <a:latin typeface="Arial Narrow" panose="020B0606020202030204" pitchFamily="34" charset="0"/>
                <a:ea typeface="Arial Narrow" panose="020B0606020202030204" pitchFamily="34" charset="0"/>
                <a:cs typeface="Arial Narrow" panose="020B0606020202030204" pitchFamily="34" charset="0"/>
              </a:rPr>
              <a:t>Negotiations with this service provider, in respect of premium rates for the 2020-2021 period, became excessive, especially for our over-65-year-old members;</a:t>
            </a:r>
          </a:p>
          <a:p>
            <a:pPr>
              <a:lnSpc>
                <a:spcPts val="3000"/>
              </a:lnSpc>
              <a:spcBef>
                <a:spcPts val="600"/>
              </a:spcBef>
            </a:pPr>
            <a:r>
              <a:rPr lang="en-US" altLang="en-US" sz="2300" dirty="0">
                <a:latin typeface="Arial Narrow" panose="020B0606020202030204" pitchFamily="34" charset="0"/>
                <a:ea typeface="Arial Narrow" panose="020B0606020202030204" pitchFamily="34" charset="0"/>
                <a:cs typeface="Arial Narrow" panose="020B0606020202030204" pitchFamily="34" charset="0"/>
              </a:rPr>
              <a:t>It was therefore decided by the Burial Committee to seek alternative means of burial cover for our members;</a:t>
            </a:r>
          </a:p>
          <a:p>
            <a:pPr>
              <a:lnSpc>
                <a:spcPts val="3000"/>
              </a:lnSpc>
              <a:spcBef>
                <a:spcPts val="600"/>
              </a:spcBef>
            </a:pPr>
            <a:r>
              <a:rPr lang="en-US" altLang="en-US" sz="2300" dirty="0">
                <a:latin typeface="Arial Narrow" panose="020B0606020202030204" pitchFamily="34" charset="0"/>
                <a:ea typeface="Arial Narrow" panose="020B0606020202030204" pitchFamily="34" charset="0"/>
                <a:cs typeface="Arial Narrow" panose="020B0606020202030204" pitchFamily="34" charset="0"/>
              </a:rPr>
              <a:t>As from 1 July 2020, after considering various options which would serve to the benefit of our members, we are pleased to advise that the new service provider of choice is Hollard Life Namibia.</a:t>
            </a:r>
          </a:p>
        </p:txBody>
      </p:sp>
      <p:sp>
        <p:nvSpPr>
          <p:cNvPr id="8" name="Slide Number Placeholder 3">
            <a:extLst>
              <a:ext uri="{FF2B5EF4-FFF2-40B4-BE49-F238E27FC236}">
                <a16:creationId xmlns:a16="http://schemas.microsoft.com/office/drawing/2014/main" id="{A6D84942-B2AA-5042-89A1-36D7268C0560}"/>
              </a:ext>
            </a:extLst>
          </p:cNvPr>
          <p:cNvSpPr txBox="1">
            <a:spLocks/>
          </p:cNvSpPr>
          <p:nvPr/>
        </p:nvSpPr>
        <p:spPr bwMode="auto">
          <a:xfrm>
            <a:off x="6804025" y="4873625"/>
            <a:ext cx="1676400" cy="317500"/>
          </a:xfrm>
          <a:prstGeom prst="rect">
            <a:avLst/>
          </a:prstGeom>
          <a:noFill/>
          <a:ln w="9525">
            <a:noFill/>
            <a:miter lim="800000"/>
            <a:headEnd/>
            <a:tailEnd/>
          </a:ln>
          <a:effectLst/>
        </p:spPr>
        <p:txBody>
          <a:bodyPr/>
          <a:lstStyle>
            <a:defPPr>
              <a:defRPr lang="de-DE"/>
            </a:defPPr>
            <a:lvl1pPr algn="r" rtl="0" eaLnBrk="0" fontAlgn="base" hangingPunct="0">
              <a:spcBef>
                <a:spcPct val="0"/>
              </a:spcBef>
              <a:spcAft>
                <a:spcPct val="0"/>
              </a:spcAft>
              <a:defRPr sz="1167" b="0" kern="1200">
                <a:solidFill>
                  <a:srgbClr val="2D2DB9"/>
                </a:solidFill>
                <a:latin typeface="Arial" panose="020B0604020202020204" pitchFamily="34" charset="0"/>
                <a:ea typeface="+mn-ea"/>
                <a:cs typeface="+mn-cs"/>
              </a:defRPr>
            </a:lvl1pPr>
            <a:lvl2pPr marL="457200" algn="l" rtl="0" eaLnBrk="0" fontAlgn="base" hangingPunct="0">
              <a:spcBef>
                <a:spcPct val="0"/>
              </a:spcBef>
              <a:spcAft>
                <a:spcPct val="0"/>
              </a:spcAft>
              <a:defRPr sz="1200"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b="1" kern="1200">
                <a:solidFill>
                  <a:schemeClr val="tx1"/>
                </a:solidFill>
                <a:latin typeface="Arial" panose="020B0604020202020204" pitchFamily="34" charset="0"/>
                <a:ea typeface="+mn-ea"/>
                <a:cs typeface="+mn-cs"/>
              </a:defRPr>
            </a:lvl5pPr>
            <a:lvl6pPr marL="2286000" algn="l" defTabSz="914400" rtl="0" eaLnBrk="1" latinLnBrk="0" hangingPunct="1">
              <a:defRPr sz="1200" b="1" kern="1200">
                <a:solidFill>
                  <a:schemeClr val="tx1"/>
                </a:solidFill>
                <a:latin typeface="Arial" panose="020B0604020202020204" pitchFamily="34" charset="0"/>
                <a:ea typeface="+mn-ea"/>
                <a:cs typeface="+mn-cs"/>
              </a:defRPr>
            </a:lvl6pPr>
            <a:lvl7pPr marL="2743200" algn="l" defTabSz="914400" rtl="0" eaLnBrk="1" latinLnBrk="0" hangingPunct="1">
              <a:defRPr sz="1200" b="1" kern="1200">
                <a:solidFill>
                  <a:schemeClr val="tx1"/>
                </a:solidFill>
                <a:latin typeface="Arial" panose="020B0604020202020204" pitchFamily="34" charset="0"/>
                <a:ea typeface="+mn-ea"/>
                <a:cs typeface="+mn-cs"/>
              </a:defRPr>
            </a:lvl7pPr>
            <a:lvl8pPr marL="3200400" algn="l" defTabSz="914400" rtl="0" eaLnBrk="1" latinLnBrk="0" hangingPunct="1">
              <a:defRPr sz="1200" b="1" kern="1200">
                <a:solidFill>
                  <a:schemeClr val="tx1"/>
                </a:solidFill>
                <a:latin typeface="Arial" panose="020B0604020202020204" pitchFamily="34" charset="0"/>
                <a:ea typeface="+mn-ea"/>
                <a:cs typeface="+mn-cs"/>
              </a:defRPr>
            </a:lvl8pPr>
            <a:lvl9pPr marL="3657600" algn="l" defTabSz="914400" rtl="0" eaLnBrk="1" latinLnBrk="0" hangingPunct="1">
              <a:defRPr sz="1200" b="1" kern="1200">
                <a:solidFill>
                  <a:schemeClr val="tx1"/>
                </a:solidFill>
                <a:latin typeface="Arial" panose="020B0604020202020204" pitchFamily="34" charset="0"/>
                <a:ea typeface="+mn-ea"/>
                <a:cs typeface="+mn-cs"/>
              </a:defRPr>
            </a:lvl9pPr>
          </a:lstStyle>
          <a:p>
            <a:pPr>
              <a:defRPr/>
            </a:pPr>
            <a:r>
              <a:rPr lang="en-US" altLang="en-US" b="1" dirty="0">
                <a:solidFill>
                  <a:schemeClr val="tx1"/>
                </a:solidFill>
              </a:rPr>
              <a:t>Slide </a:t>
            </a:r>
            <a:fld id="{9B754421-F483-417D-B5FC-96CD7F6A187B}" type="slidenum">
              <a:rPr lang="en-US" altLang="en-US" b="1" smtClean="0">
                <a:solidFill>
                  <a:schemeClr val="tx1"/>
                </a:solidFill>
              </a:rPr>
              <a:pPr>
                <a:defRPr/>
              </a:pPr>
              <a:t>2</a:t>
            </a:fld>
            <a:r>
              <a:rPr lang="en-US" altLang="en-US" b="1" dirty="0">
                <a:solidFill>
                  <a:schemeClr val="tx1"/>
                </a:solidFill>
              </a:rPr>
              <a:t> of 11</a:t>
            </a:r>
          </a:p>
        </p:txBody>
      </p:sp>
    </p:spTree>
  </p:cSld>
  <p:clrMapOvr>
    <a:masterClrMapping/>
  </p:clrMapOvr>
  <p:transition advTm="10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fade">
                                      <p:cBhvr>
                                        <p:cTn id="7" dur="1000"/>
                                        <p:tgtEl>
                                          <p:spTgt spid="22531">
                                            <p:txEl>
                                              <p:pRg st="0" end="0"/>
                                            </p:txEl>
                                          </p:spTgt>
                                        </p:tgtEl>
                                      </p:cBhvr>
                                    </p:animEffect>
                                    <p:anim calcmode="lin" valueType="num">
                                      <p:cBhvr>
                                        <p:cTn id="8" dur="10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25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2531">
                                            <p:txEl>
                                              <p:pRg st="1" end="1"/>
                                            </p:txEl>
                                          </p:spTgt>
                                        </p:tgtEl>
                                        <p:attrNameLst>
                                          <p:attrName>style.visibility</p:attrName>
                                        </p:attrNameLst>
                                      </p:cBhvr>
                                      <p:to>
                                        <p:strVal val="visible"/>
                                      </p:to>
                                    </p:set>
                                    <p:animEffect transition="in" filter="fade">
                                      <p:cBhvr>
                                        <p:cTn id="14" dur="1000"/>
                                        <p:tgtEl>
                                          <p:spTgt spid="22531">
                                            <p:txEl>
                                              <p:pRg st="1" end="1"/>
                                            </p:txEl>
                                          </p:spTgt>
                                        </p:tgtEl>
                                      </p:cBhvr>
                                    </p:animEffect>
                                    <p:anim calcmode="lin" valueType="num">
                                      <p:cBhvr>
                                        <p:cTn id="15" dur="10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253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2531">
                                            <p:txEl>
                                              <p:pRg st="2" end="2"/>
                                            </p:txEl>
                                          </p:spTgt>
                                        </p:tgtEl>
                                        <p:attrNameLst>
                                          <p:attrName>style.visibility</p:attrName>
                                        </p:attrNameLst>
                                      </p:cBhvr>
                                      <p:to>
                                        <p:strVal val="visible"/>
                                      </p:to>
                                    </p:set>
                                    <p:animEffect transition="in" filter="fade">
                                      <p:cBhvr>
                                        <p:cTn id="21" dur="1000"/>
                                        <p:tgtEl>
                                          <p:spTgt spid="22531">
                                            <p:txEl>
                                              <p:pRg st="2" end="2"/>
                                            </p:txEl>
                                          </p:spTgt>
                                        </p:tgtEl>
                                      </p:cBhvr>
                                    </p:animEffect>
                                    <p:anim calcmode="lin" valueType="num">
                                      <p:cBhvr>
                                        <p:cTn id="22" dur="10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253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2531">
                                            <p:txEl>
                                              <p:pRg st="3" end="3"/>
                                            </p:txEl>
                                          </p:spTgt>
                                        </p:tgtEl>
                                        <p:attrNameLst>
                                          <p:attrName>style.visibility</p:attrName>
                                        </p:attrNameLst>
                                      </p:cBhvr>
                                      <p:to>
                                        <p:strVal val="visible"/>
                                      </p:to>
                                    </p:set>
                                    <p:animEffect transition="in" filter="fade">
                                      <p:cBhvr>
                                        <p:cTn id="28" dur="1000"/>
                                        <p:tgtEl>
                                          <p:spTgt spid="22531">
                                            <p:txEl>
                                              <p:pRg st="3" end="3"/>
                                            </p:txEl>
                                          </p:spTgt>
                                        </p:tgtEl>
                                      </p:cBhvr>
                                    </p:animEffect>
                                    <p:anim calcmode="lin" valueType="num">
                                      <p:cBhvr>
                                        <p:cTn id="29" dur="1000" fill="hold"/>
                                        <p:tgtEl>
                                          <p:spTgt spid="2253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253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8E2FB59-E44B-4510-9F54-B49D1CE2A126}"/>
              </a:ext>
            </a:extLst>
          </p:cNvPr>
          <p:cNvSpPr>
            <a:spLocks noGrp="1"/>
          </p:cNvSpPr>
          <p:nvPr>
            <p:ph type="title"/>
          </p:nvPr>
        </p:nvSpPr>
        <p:spPr/>
        <p:txBody>
          <a:bodyPr/>
          <a:lstStyle/>
          <a:p>
            <a:r>
              <a:rPr lang="en-GB" b="1" dirty="0">
                <a:solidFill>
                  <a:schemeClr val="tx1"/>
                </a:solidFill>
                <a:latin typeface="Century Gothic" panose="020B0502020202020204" pitchFamily="34" charset="0"/>
              </a:rPr>
              <a:t>NAC BURIAL FUND EXECUTIVE COMMITTEE</a:t>
            </a:r>
            <a:endParaRPr lang="en-ZA" b="1" dirty="0">
              <a:solidFill>
                <a:schemeClr val="tx1"/>
              </a:solidFill>
              <a:latin typeface="Century Gothic" panose="020B0502020202020204" pitchFamily="34" charset="0"/>
            </a:endParaRPr>
          </a:p>
        </p:txBody>
      </p:sp>
      <p:pic>
        <p:nvPicPr>
          <p:cNvPr id="9" name="Content Placeholder 8" descr="A picture containing laptop, table, restaurant, room&#10;&#10;Description automatically generated">
            <a:extLst>
              <a:ext uri="{FF2B5EF4-FFF2-40B4-BE49-F238E27FC236}">
                <a16:creationId xmlns:a16="http://schemas.microsoft.com/office/drawing/2014/main" id="{1A45CD4D-F0E5-4109-852F-1B759C34B09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1580" y="1174534"/>
            <a:ext cx="7560840" cy="3672407"/>
          </a:xfrm>
        </p:spPr>
      </p:pic>
    </p:spTree>
    <p:extLst>
      <p:ext uri="{BB962C8B-B14F-4D97-AF65-F5344CB8AC3E}">
        <p14:creationId xmlns:p14="http://schemas.microsoft.com/office/powerpoint/2010/main" val="1792640184"/>
      </p:ext>
    </p:extLst>
  </p:cSld>
  <p:clrMapOvr>
    <a:masterClrMapping/>
  </p:clrMapOvr>
  <p:transition advTm="10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circle(in)">
                                      <p:cBhvr>
                                        <p:cTn id="14"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4">
            <a:extLst>
              <a:ext uri="{FF2B5EF4-FFF2-40B4-BE49-F238E27FC236}">
                <a16:creationId xmlns:a16="http://schemas.microsoft.com/office/drawing/2014/main" id="{9F5BFD20-E767-421A-A374-5BD728AA016B}"/>
              </a:ext>
            </a:extLst>
          </p:cNvPr>
          <p:cNvSpPr>
            <a:spLocks noGrp="1" noChangeArrowheads="1"/>
          </p:cNvSpPr>
          <p:nvPr>
            <p:ph idx="4294967295"/>
          </p:nvPr>
        </p:nvSpPr>
        <p:spPr>
          <a:xfrm>
            <a:off x="611188" y="1128713"/>
            <a:ext cx="7923212" cy="3889375"/>
          </a:xfrm>
        </p:spPr>
        <p:txBody>
          <a:bodyPr/>
          <a:lstStyle/>
          <a:p>
            <a:pPr algn="just">
              <a:lnSpc>
                <a:spcPct val="90000"/>
              </a:lnSpc>
              <a:spcBef>
                <a:spcPts val="600"/>
              </a:spcBef>
              <a:spcAft>
                <a:spcPts val="500"/>
              </a:spcAft>
            </a:pPr>
            <a:endParaRPr lang="en-ZA" altLang="en-US" sz="2300" dirty="0">
              <a:latin typeface="Arial Narrow" panose="020B0606020202030204" pitchFamily="34" charset="0"/>
              <a:ea typeface="Arial Narrow" panose="020B0606020202030204" pitchFamily="34" charset="0"/>
              <a:cs typeface="Arial Narrow" panose="020B0606020202030204" pitchFamily="34" charset="0"/>
            </a:endParaRPr>
          </a:p>
          <a:p>
            <a:pPr algn="just">
              <a:lnSpc>
                <a:spcPct val="90000"/>
              </a:lnSpc>
              <a:spcBef>
                <a:spcPts val="600"/>
              </a:spcBef>
              <a:spcAft>
                <a:spcPts val="500"/>
              </a:spcAft>
            </a:pPr>
            <a:r>
              <a:rPr lang="en-ZA" altLang="en-US" sz="2300" dirty="0">
                <a:latin typeface="Arial Narrow" panose="020B0606020202030204" pitchFamily="34" charset="0"/>
                <a:ea typeface="Arial Narrow" panose="020B0606020202030204" pitchFamily="34" charset="0"/>
                <a:cs typeface="Arial Narrow" panose="020B0606020202030204" pitchFamily="34" charset="0"/>
              </a:rPr>
              <a:t>Eligibility:  The following age categories will be covered by the policy:</a:t>
            </a:r>
          </a:p>
          <a:p>
            <a:pPr algn="just">
              <a:lnSpc>
                <a:spcPct val="90000"/>
              </a:lnSpc>
              <a:spcBef>
                <a:spcPts val="600"/>
              </a:spcBef>
              <a:spcAft>
                <a:spcPts val="500"/>
              </a:spcAft>
            </a:pPr>
            <a:r>
              <a:rPr lang="en-ZA" altLang="en-US" sz="2300" dirty="0">
                <a:latin typeface="Arial Narrow" panose="020B0606020202030204" pitchFamily="34" charset="0"/>
                <a:ea typeface="Arial Narrow" panose="020B0606020202030204" pitchFamily="34" charset="0"/>
                <a:cs typeface="Arial Narrow" panose="020B0606020202030204" pitchFamily="34" charset="0"/>
              </a:rPr>
              <a:t>Minimum age for a main member is 18 years old and maximum age is 65;</a:t>
            </a:r>
          </a:p>
          <a:p>
            <a:pPr algn="just">
              <a:lnSpc>
                <a:spcPct val="90000"/>
              </a:lnSpc>
              <a:spcBef>
                <a:spcPts val="600"/>
              </a:spcBef>
              <a:spcAft>
                <a:spcPts val="500"/>
              </a:spcAft>
            </a:pPr>
            <a:r>
              <a:rPr lang="en-ZA" altLang="en-US" sz="2300" dirty="0">
                <a:latin typeface="Arial Narrow" panose="020B0606020202030204" pitchFamily="34" charset="0"/>
                <a:ea typeface="Arial Narrow" panose="020B0606020202030204" pitchFamily="34" charset="0"/>
                <a:cs typeface="Arial Narrow" panose="020B0606020202030204" pitchFamily="34" charset="0"/>
              </a:rPr>
              <a:t>Once a child dependent reaches 21 years they will have to be insured on their own separate policy;</a:t>
            </a:r>
          </a:p>
          <a:p>
            <a:pPr algn="just">
              <a:lnSpc>
                <a:spcPct val="90000"/>
              </a:lnSpc>
              <a:spcBef>
                <a:spcPts val="600"/>
              </a:spcBef>
              <a:spcAft>
                <a:spcPts val="500"/>
              </a:spcAft>
            </a:pPr>
            <a:r>
              <a:rPr lang="en-ZA" altLang="en-US" sz="2300" dirty="0">
                <a:latin typeface="Arial Narrow" panose="020B0606020202030204" pitchFamily="34" charset="0"/>
                <a:ea typeface="Arial Narrow" panose="020B0606020202030204" pitchFamily="34" charset="0"/>
                <a:cs typeface="Arial Narrow" panose="020B0606020202030204" pitchFamily="34" charset="0"/>
              </a:rPr>
              <a:t>A child registered at an educational institution will be covered until age 25;</a:t>
            </a:r>
          </a:p>
          <a:p>
            <a:pPr algn="just">
              <a:lnSpc>
                <a:spcPct val="90000"/>
              </a:lnSpc>
              <a:spcBef>
                <a:spcPts val="600"/>
              </a:spcBef>
              <a:spcAft>
                <a:spcPts val="500"/>
              </a:spcAft>
            </a:pPr>
            <a:r>
              <a:rPr lang="en-ZA" altLang="en-US" sz="2300" dirty="0">
                <a:latin typeface="Arial Narrow" panose="020B0606020202030204" pitchFamily="34" charset="0"/>
                <a:ea typeface="Arial Narrow" panose="020B0606020202030204" pitchFamily="34" charset="0"/>
                <a:cs typeface="Arial Narrow" panose="020B0606020202030204" pitchFamily="34" charset="0"/>
              </a:rPr>
              <a:t>Financially dependent child of the main member who is mentally disabled or permanently disabled.</a:t>
            </a:r>
          </a:p>
        </p:txBody>
      </p:sp>
      <p:sp>
        <p:nvSpPr>
          <p:cNvPr id="7" name="Title 2">
            <a:extLst>
              <a:ext uri="{FF2B5EF4-FFF2-40B4-BE49-F238E27FC236}">
                <a16:creationId xmlns:a16="http://schemas.microsoft.com/office/drawing/2014/main" id="{9E84F1FF-D65F-4547-92FD-518A42FB5131}"/>
              </a:ext>
            </a:extLst>
          </p:cNvPr>
          <p:cNvSpPr txBox="1">
            <a:spLocks noChangeArrowheads="1"/>
          </p:cNvSpPr>
          <p:nvPr/>
        </p:nvSpPr>
        <p:spPr bwMode="auto">
          <a:xfrm>
            <a:off x="611188" y="317500"/>
            <a:ext cx="7923212"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chor="ctr"/>
          <a:lstStyle>
            <a:lvl1pPr algn="l" rtl="0" eaLnBrk="0" fontAlgn="base" hangingPunct="0">
              <a:spcBef>
                <a:spcPct val="0"/>
              </a:spcBef>
              <a:spcAft>
                <a:spcPct val="0"/>
              </a:spcAft>
              <a:defRPr sz="2600">
                <a:solidFill>
                  <a:schemeClr val="tx2"/>
                </a:solidFill>
                <a:latin typeface="+mj-lt"/>
                <a:ea typeface="+mj-ea"/>
                <a:cs typeface="+mj-cs"/>
              </a:defRPr>
            </a:lvl1pPr>
            <a:lvl2pPr algn="l" rtl="0" eaLnBrk="0" fontAlgn="base" hangingPunct="0">
              <a:spcBef>
                <a:spcPct val="0"/>
              </a:spcBef>
              <a:spcAft>
                <a:spcPct val="0"/>
              </a:spcAft>
              <a:defRPr sz="2600">
                <a:solidFill>
                  <a:schemeClr val="tx2"/>
                </a:solidFill>
                <a:latin typeface="Arial" charset="0"/>
              </a:defRPr>
            </a:lvl2pPr>
            <a:lvl3pPr algn="l" rtl="0" eaLnBrk="0" fontAlgn="base" hangingPunct="0">
              <a:spcBef>
                <a:spcPct val="0"/>
              </a:spcBef>
              <a:spcAft>
                <a:spcPct val="0"/>
              </a:spcAft>
              <a:defRPr sz="2600">
                <a:solidFill>
                  <a:schemeClr val="tx2"/>
                </a:solidFill>
                <a:latin typeface="Arial" charset="0"/>
              </a:defRPr>
            </a:lvl3pPr>
            <a:lvl4pPr algn="l" rtl="0" eaLnBrk="0" fontAlgn="base" hangingPunct="0">
              <a:spcBef>
                <a:spcPct val="0"/>
              </a:spcBef>
              <a:spcAft>
                <a:spcPct val="0"/>
              </a:spcAft>
              <a:defRPr sz="2600">
                <a:solidFill>
                  <a:schemeClr val="tx2"/>
                </a:solidFill>
                <a:latin typeface="Arial" charset="0"/>
              </a:defRPr>
            </a:lvl4pPr>
            <a:lvl5pPr algn="l" rtl="0" eaLnBrk="0" fontAlgn="base" hangingPunct="0">
              <a:spcBef>
                <a:spcPct val="0"/>
              </a:spcBef>
              <a:spcAft>
                <a:spcPct val="0"/>
              </a:spcAft>
              <a:defRPr sz="2600">
                <a:solidFill>
                  <a:schemeClr val="tx2"/>
                </a:solidFill>
                <a:latin typeface="Arial" charset="0"/>
              </a:defRPr>
            </a:lvl5pPr>
            <a:lvl6pPr marL="380985" algn="l" rtl="0" eaLnBrk="0" fontAlgn="base" hangingPunct="0">
              <a:spcBef>
                <a:spcPct val="0"/>
              </a:spcBef>
              <a:spcAft>
                <a:spcPct val="0"/>
              </a:spcAft>
              <a:defRPr sz="2667">
                <a:solidFill>
                  <a:schemeClr val="tx2"/>
                </a:solidFill>
                <a:latin typeface="Arial" charset="0"/>
              </a:defRPr>
            </a:lvl6pPr>
            <a:lvl7pPr marL="761970" algn="l" rtl="0" eaLnBrk="0" fontAlgn="base" hangingPunct="0">
              <a:spcBef>
                <a:spcPct val="0"/>
              </a:spcBef>
              <a:spcAft>
                <a:spcPct val="0"/>
              </a:spcAft>
              <a:defRPr sz="2667">
                <a:solidFill>
                  <a:schemeClr val="tx2"/>
                </a:solidFill>
                <a:latin typeface="Arial" charset="0"/>
              </a:defRPr>
            </a:lvl7pPr>
            <a:lvl8pPr marL="1142954" algn="l" rtl="0" eaLnBrk="0" fontAlgn="base" hangingPunct="0">
              <a:spcBef>
                <a:spcPct val="0"/>
              </a:spcBef>
              <a:spcAft>
                <a:spcPct val="0"/>
              </a:spcAft>
              <a:defRPr sz="2667">
                <a:solidFill>
                  <a:schemeClr val="tx2"/>
                </a:solidFill>
                <a:latin typeface="Arial" charset="0"/>
              </a:defRPr>
            </a:lvl8pPr>
            <a:lvl9pPr marL="1523939" algn="l" rtl="0" eaLnBrk="0" fontAlgn="base" hangingPunct="0">
              <a:spcBef>
                <a:spcPct val="0"/>
              </a:spcBef>
              <a:spcAft>
                <a:spcPct val="0"/>
              </a:spcAft>
              <a:defRPr sz="2667">
                <a:solidFill>
                  <a:schemeClr val="tx2"/>
                </a:solidFill>
                <a:latin typeface="Arial" charset="0"/>
              </a:defRPr>
            </a:lvl9pPr>
          </a:lstStyle>
          <a:p>
            <a:pPr>
              <a:defRPr/>
            </a:pPr>
            <a:r>
              <a:rPr lang="en-US" altLang="en-US" sz="2000" kern="0" dirty="0">
                <a:latin typeface="Century Gothic" panose="020B0502020202020204" pitchFamily="34" charset="0"/>
              </a:rPr>
              <a:t>SUMMARY OF FUND DETAILS</a:t>
            </a:r>
            <a:endParaRPr lang="en-ZA" altLang="en-US" sz="2000" kern="0" dirty="0">
              <a:latin typeface="Century Gothic" panose="020B0502020202020204" pitchFamily="34" charset="0"/>
            </a:endParaRPr>
          </a:p>
        </p:txBody>
      </p:sp>
      <p:sp>
        <p:nvSpPr>
          <p:cNvPr id="8" name="Slide Number Placeholder 3">
            <a:extLst>
              <a:ext uri="{FF2B5EF4-FFF2-40B4-BE49-F238E27FC236}">
                <a16:creationId xmlns:a16="http://schemas.microsoft.com/office/drawing/2014/main" id="{E5C5DE75-1D75-D54C-8282-B348307EE026}"/>
              </a:ext>
            </a:extLst>
          </p:cNvPr>
          <p:cNvSpPr>
            <a:spLocks noGrp="1"/>
          </p:cNvSpPr>
          <p:nvPr>
            <p:ph type="sldNum" sz="quarter" idx="4294967295"/>
          </p:nvPr>
        </p:nvSpPr>
        <p:spPr>
          <a:xfrm>
            <a:off x="6804025" y="4868863"/>
            <a:ext cx="1676400" cy="317500"/>
          </a:xfrm>
          <a:prstGeom prst="rect">
            <a:avLst/>
          </a:prstGeom>
        </p:spPr>
        <p:txBody>
          <a:bodyPr/>
          <a:lstStyle/>
          <a:p>
            <a:pPr>
              <a:defRPr/>
            </a:pPr>
            <a:r>
              <a:rPr lang="en-US" altLang="en-US" dirty="0"/>
              <a:t>Slide </a:t>
            </a:r>
            <a:fld id="{18776673-BDA2-4D56-9864-3871682342D4}" type="slidenum">
              <a:rPr lang="en-US" altLang="en-US"/>
              <a:pPr>
                <a:defRPr/>
              </a:pPr>
              <a:t>4</a:t>
            </a:fld>
            <a:r>
              <a:rPr lang="en-US" altLang="en-US" dirty="0"/>
              <a:t> of 11</a:t>
            </a:r>
          </a:p>
        </p:txBody>
      </p:sp>
    </p:spTree>
    <p:extLst>
      <p:ext uri="{BB962C8B-B14F-4D97-AF65-F5344CB8AC3E}">
        <p14:creationId xmlns:p14="http://schemas.microsoft.com/office/powerpoint/2010/main" val="4052854906"/>
      </p:ext>
    </p:extLst>
  </p:cSld>
  <p:clrMapOvr>
    <a:masterClrMapping/>
  </p:clrMapOvr>
  <p:transition advTm="10000"/>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4">
            <a:extLst>
              <a:ext uri="{FF2B5EF4-FFF2-40B4-BE49-F238E27FC236}">
                <a16:creationId xmlns:a16="http://schemas.microsoft.com/office/drawing/2014/main" id="{9F5BFD20-E767-421A-A374-5BD728AA016B}"/>
              </a:ext>
            </a:extLst>
          </p:cNvPr>
          <p:cNvSpPr>
            <a:spLocks noGrp="1" noChangeArrowheads="1"/>
          </p:cNvSpPr>
          <p:nvPr>
            <p:ph idx="4294967295"/>
          </p:nvPr>
        </p:nvSpPr>
        <p:spPr>
          <a:xfrm>
            <a:off x="611188" y="1128713"/>
            <a:ext cx="7923212" cy="3889375"/>
          </a:xfrm>
        </p:spPr>
        <p:txBody>
          <a:bodyPr/>
          <a:lstStyle/>
          <a:p>
            <a:pPr algn="just">
              <a:lnSpc>
                <a:spcPct val="90000"/>
              </a:lnSpc>
              <a:spcBef>
                <a:spcPts val="600"/>
              </a:spcBef>
              <a:spcAft>
                <a:spcPts val="500"/>
              </a:spcAft>
            </a:pPr>
            <a:r>
              <a:rPr lang="en-ZA" altLang="en-US" sz="2300" dirty="0">
                <a:latin typeface="Arial Narrow" panose="020B0606020202030204" pitchFamily="34" charset="0"/>
                <a:ea typeface="Arial Narrow" panose="020B0606020202030204" pitchFamily="34" charset="0"/>
                <a:cs typeface="Arial Narrow" panose="020B0606020202030204" pitchFamily="34" charset="0"/>
              </a:rPr>
              <a:t>Main member:  NAD 20 000</a:t>
            </a:r>
          </a:p>
          <a:p>
            <a:pPr algn="just">
              <a:lnSpc>
                <a:spcPct val="90000"/>
              </a:lnSpc>
              <a:spcBef>
                <a:spcPts val="600"/>
              </a:spcBef>
              <a:spcAft>
                <a:spcPts val="500"/>
              </a:spcAft>
            </a:pPr>
            <a:r>
              <a:rPr lang="en-ZA" altLang="en-US" sz="2300" dirty="0">
                <a:latin typeface="Arial Narrow" panose="020B0606020202030204" pitchFamily="34" charset="0"/>
                <a:ea typeface="Arial Narrow" panose="020B0606020202030204" pitchFamily="34" charset="0"/>
                <a:cs typeface="Arial Narrow" panose="020B0606020202030204" pitchFamily="34" charset="0"/>
              </a:rPr>
              <a:t>Spouse:  NAD 20 000</a:t>
            </a:r>
          </a:p>
          <a:p>
            <a:pPr algn="just">
              <a:lnSpc>
                <a:spcPct val="90000"/>
              </a:lnSpc>
              <a:spcBef>
                <a:spcPts val="600"/>
              </a:spcBef>
              <a:spcAft>
                <a:spcPts val="500"/>
              </a:spcAft>
            </a:pPr>
            <a:r>
              <a:rPr lang="en-ZA" altLang="en-US" sz="2300" dirty="0">
                <a:latin typeface="Arial Narrow" panose="020B0606020202030204" pitchFamily="34" charset="0"/>
                <a:ea typeface="Arial Narrow" panose="020B0606020202030204" pitchFamily="34" charset="0"/>
                <a:cs typeface="Arial Narrow" panose="020B0606020202030204" pitchFamily="34" charset="0"/>
              </a:rPr>
              <a:t>Child 14-21 years:  NAD 20 000</a:t>
            </a:r>
          </a:p>
          <a:p>
            <a:pPr algn="just">
              <a:lnSpc>
                <a:spcPct val="90000"/>
              </a:lnSpc>
              <a:spcBef>
                <a:spcPts val="600"/>
              </a:spcBef>
              <a:spcAft>
                <a:spcPts val="500"/>
              </a:spcAft>
            </a:pPr>
            <a:r>
              <a:rPr lang="en-ZA" altLang="en-US" sz="2300" dirty="0">
                <a:latin typeface="Arial Narrow" panose="020B0606020202030204" pitchFamily="34" charset="0"/>
                <a:ea typeface="Arial Narrow" panose="020B0606020202030204" pitchFamily="34" charset="0"/>
                <a:cs typeface="Arial Narrow" panose="020B0606020202030204" pitchFamily="34" charset="0"/>
              </a:rPr>
              <a:t>Child 6-14 years:  NAD 10 000</a:t>
            </a:r>
          </a:p>
          <a:p>
            <a:pPr algn="just">
              <a:lnSpc>
                <a:spcPct val="90000"/>
              </a:lnSpc>
              <a:spcBef>
                <a:spcPts val="600"/>
              </a:spcBef>
              <a:spcAft>
                <a:spcPts val="500"/>
              </a:spcAft>
            </a:pPr>
            <a:r>
              <a:rPr lang="en-ZA" altLang="en-US" sz="2300" dirty="0">
                <a:latin typeface="Arial Narrow" panose="020B0606020202030204" pitchFamily="34" charset="0"/>
                <a:ea typeface="Arial Narrow" panose="020B0606020202030204" pitchFamily="34" charset="0"/>
                <a:cs typeface="Arial Narrow" panose="020B0606020202030204" pitchFamily="34" charset="0"/>
              </a:rPr>
              <a:t>Child 2-6 years:  NAD 5 000</a:t>
            </a:r>
          </a:p>
          <a:p>
            <a:pPr algn="just">
              <a:lnSpc>
                <a:spcPct val="90000"/>
              </a:lnSpc>
              <a:spcBef>
                <a:spcPts val="600"/>
              </a:spcBef>
              <a:spcAft>
                <a:spcPts val="500"/>
              </a:spcAft>
            </a:pPr>
            <a:r>
              <a:rPr lang="en-ZA" altLang="en-US" sz="2300" dirty="0">
                <a:latin typeface="Arial Narrow" panose="020B0606020202030204" pitchFamily="34" charset="0"/>
                <a:ea typeface="Arial Narrow" panose="020B0606020202030204" pitchFamily="34" charset="0"/>
                <a:cs typeface="Arial Narrow" panose="020B0606020202030204" pitchFamily="34" charset="0"/>
              </a:rPr>
              <a:t>Child 2-6 years:  NAD 5 000</a:t>
            </a:r>
          </a:p>
          <a:p>
            <a:pPr algn="just">
              <a:lnSpc>
                <a:spcPct val="90000"/>
              </a:lnSpc>
              <a:spcBef>
                <a:spcPts val="600"/>
              </a:spcBef>
              <a:spcAft>
                <a:spcPts val="500"/>
              </a:spcAft>
            </a:pPr>
            <a:r>
              <a:rPr lang="en-ZA" altLang="en-US" sz="2300" dirty="0">
                <a:latin typeface="Arial Narrow" panose="020B0606020202030204" pitchFamily="34" charset="0"/>
                <a:ea typeface="Arial Narrow" panose="020B0606020202030204" pitchFamily="34" charset="0"/>
                <a:cs typeface="Arial Narrow" panose="020B0606020202030204" pitchFamily="34" charset="0"/>
              </a:rPr>
              <a:t>Child 0-2 years:  NAD 5 000</a:t>
            </a:r>
          </a:p>
        </p:txBody>
      </p:sp>
      <p:sp>
        <p:nvSpPr>
          <p:cNvPr id="7" name="Title 2">
            <a:extLst>
              <a:ext uri="{FF2B5EF4-FFF2-40B4-BE49-F238E27FC236}">
                <a16:creationId xmlns:a16="http://schemas.microsoft.com/office/drawing/2014/main" id="{9E84F1FF-D65F-4547-92FD-518A42FB5131}"/>
              </a:ext>
            </a:extLst>
          </p:cNvPr>
          <p:cNvSpPr txBox="1">
            <a:spLocks noChangeArrowheads="1"/>
          </p:cNvSpPr>
          <p:nvPr/>
        </p:nvSpPr>
        <p:spPr bwMode="auto">
          <a:xfrm>
            <a:off x="611560" y="337220"/>
            <a:ext cx="7923212"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chor="ctr"/>
          <a:lstStyle>
            <a:lvl1pPr algn="l" rtl="0" eaLnBrk="0" fontAlgn="base" hangingPunct="0">
              <a:spcBef>
                <a:spcPct val="0"/>
              </a:spcBef>
              <a:spcAft>
                <a:spcPct val="0"/>
              </a:spcAft>
              <a:defRPr sz="2600">
                <a:solidFill>
                  <a:schemeClr val="tx2"/>
                </a:solidFill>
                <a:latin typeface="+mj-lt"/>
                <a:ea typeface="+mj-ea"/>
                <a:cs typeface="+mj-cs"/>
              </a:defRPr>
            </a:lvl1pPr>
            <a:lvl2pPr algn="l" rtl="0" eaLnBrk="0" fontAlgn="base" hangingPunct="0">
              <a:spcBef>
                <a:spcPct val="0"/>
              </a:spcBef>
              <a:spcAft>
                <a:spcPct val="0"/>
              </a:spcAft>
              <a:defRPr sz="2600">
                <a:solidFill>
                  <a:schemeClr val="tx2"/>
                </a:solidFill>
                <a:latin typeface="Arial" charset="0"/>
              </a:defRPr>
            </a:lvl2pPr>
            <a:lvl3pPr algn="l" rtl="0" eaLnBrk="0" fontAlgn="base" hangingPunct="0">
              <a:spcBef>
                <a:spcPct val="0"/>
              </a:spcBef>
              <a:spcAft>
                <a:spcPct val="0"/>
              </a:spcAft>
              <a:defRPr sz="2600">
                <a:solidFill>
                  <a:schemeClr val="tx2"/>
                </a:solidFill>
                <a:latin typeface="Arial" charset="0"/>
              </a:defRPr>
            </a:lvl3pPr>
            <a:lvl4pPr algn="l" rtl="0" eaLnBrk="0" fontAlgn="base" hangingPunct="0">
              <a:spcBef>
                <a:spcPct val="0"/>
              </a:spcBef>
              <a:spcAft>
                <a:spcPct val="0"/>
              </a:spcAft>
              <a:defRPr sz="2600">
                <a:solidFill>
                  <a:schemeClr val="tx2"/>
                </a:solidFill>
                <a:latin typeface="Arial" charset="0"/>
              </a:defRPr>
            </a:lvl4pPr>
            <a:lvl5pPr algn="l" rtl="0" eaLnBrk="0" fontAlgn="base" hangingPunct="0">
              <a:spcBef>
                <a:spcPct val="0"/>
              </a:spcBef>
              <a:spcAft>
                <a:spcPct val="0"/>
              </a:spcAft>
              <a:defRPr sz="2600">
                <a:solidFill>
                  <a:schemeClr val="tx2"/>
                </a:solidFill>
                <a:latin typeface="Arial" charset="0"/>
              </a:defRPr>
            </a:lvl5pPr>
            <a:lvl6pPr marL="380985" algn="l" rtl="0" eaLnBrk="0" fontAlgn="base" hangingPunct="0">
              <a:spcBef>
                <a:spcPct val="0"/>
              </a:spcBef>
              <a:spcAft>
                <a:spcPct val="0"/>
              </a:spcAft>
              <a:defRPr sz="2667">
                <a:solidFill>
                  <a:schemeClr val="tx2"/>
                </a:solidFill>
                <a:latin typeface="Arial" charset="0"/>
              </a:defRPr>
            </a:lvl6pPr>
            <a:lvl7pPr marL="761970" algn="l" rtl="0" eaLnBrk="0" fontAlgn="base" hangingPunct="0">
              <a:spcBef>
                <a:spcPct val="0"/>
              </a:spcBef>
              <a:spcAft>
                <a:spcPct val="0"/>
              </a:spcAft>
              <a:defRPr sz="2667">
                <a:solidFill>
                  <a:schemeClr val="tx2"/>
                </a:solidFill>
                <a:latin typeface="Arial" charset="0"/>
              </a:defRPr>
            </a:lvl7pPr>
            <a:lvl8pPr marL="1142954" algn="l" rtl="0" eaLnBrk="0" fontAlgn="base" hangingPunct="0">
              <a:spcBef>
                <a:spcPct val="0"/>
              </a:spcBef>
              <a:spcAft>
                <a:spcPct val="0"/>
              </a:spcAft>
              <a:defRPr sz="2667">
                <a:solidFill>
                  <a:schemeClr val="tx2"/>
                </a:solidFill>
                <a:latin typeface="Arial" charset="0"/>
              </a:defRPr>
            </a:lvl8pPr>
            <a:lvl9pPr marL="1523939" algn="l" rtl="0" eaLnBrk="0" fontAlgn="base" hangingPunct="0">
              <a:spcBef>
                <a:spcPct val="0"/>
              </a:spcBef>
              <a:spcAft>
                <a:spcPct val="0"/>
              </a:spcAft>
              <a:defRPr sz="2667">
                <a:solidFill>
                  <a:schemeClr val="tx2"/>
                </a:solidFill>
                <a:latin typeface="Arial" charset="0"/>
              </a:defRPr>
            </a:lvl9pPr>
          </a:lstStyle>
          <a:p>
            <a:pPr>
              <a:defRPr/>
            </a:pPr>
            <a:r>
              <a:rPr lang="en-US" altLang="en-US" sz="2000" kern="0" dirty="0">
                <a:latin typeface="Century Gothic" panose="020B0502020202020204" pitchFamily="34" charset="0"/>
              </a:rPr>
              <a:t>FUNERAL COVER BENEFITS</a:t>
            </a:r>
            <a:endParaRPr lang="en-ZA" altLang="en-US" sz="2000" kern="0" dirty="0">
              <a:latin typeface="Century Gothic" panose="020B0502020202020204" pitchFamily="34" charset="0"/>
            </a:endParaRPr>
          </a:p>
        </p:txBody>
      </p:sp>
      <p:sp>
        <p:nvSpPr>
          <p:cNvPr id="8" name="Slide Number Placeholder 3">
            <a:extLst>
              <a:ext uri="{FF2B5EF4-FFF2-40B4-BE49-F238E27FC236}">
                <a16:creationId xmlns:a16="http://schemas.microsoft.com/office/drawing/2014/main" id="{E5C5DE75-1D75-D54C-8282-B348307EE026}"/>
              </a:ext>
            </a:extLst>
          </p:cNvPr>
          <p:cNvSpPr>
            <a:spLocks noGrp="1"/>
          </p:cNvSpPr>
          <p:nvPr>
            <p:ph type="sldNum" sz="quarter" idx="4294967295"/>
          </p:nvPr>
        </p:nvSpPr>
        <p:spPr>
          <a:xfrm>
            <a:off x="6804025" y="4868863"/>
            <a:ext cx="1676400" cy="317500"/>
          </a:xfrm>
          <a:prstGeom prst="rect">
            <a:avLst/>
          </a:prstGeom>
        </p:spPr>
        <p:txBody>
          <a:bodyPr/>
          <a:lstStyle/>
          <a:p>
            <a:pPr>
              <a:defRPr/>
            </a:pPr>
            <a:r>
              <a:rPr lang="en-US" altLang="en-US" dirty="0"/>
              <a:t>Slide </a:t>
            </a:r>
            <a:fld id="{18776673-BDA2-4D56-9864-3871682342D4}" type="slidenum">
              <a:rPr lang="en-US" altLang="en-US"/>
              <a:pPr>
                <a:defRPr/>
              </a:pPr>
              <a:t>5</a:t>
            </a:fld>
            <a:r>
              <a:rPr lang="en-US" altLang="en-US" dirty="0"/>
              <a:t> of 11</a:t>
            </a:r>
          </a:p>
        </p:txBody>
      </p:sp>
    </p:spTree>
    <p:extLst>
      <p:ext uri="{BB962C8B-B14F-4D97-AF65-F5344CB8AC3E}">
        <p14:creationId xmlns:p14="http://schemas.microsoft.com/office/powerpoint/2010/main" val="3900989058"/>
      </p:ext>
    </p:extLst>
  </p:cSld>
  <p:clrMapOvr>
    <a:masterClrMapping/>
  </p:clrMapOvr>
  <p:transition advTm="10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C89ADE85-7271-4330-A236-01FF31DCEBAB}"/>
              </a:ext>
            </a:extLst>
          </p:cNvPr>
          <p:cNvSpPr>
            <a:spLocks noGrp="1" noChangeArrowheads="1"/>
          </p:cNvSpPr>
          <p:nvPr>
            <p:ph type="title"/>
          </p:nvPr>
        </p:nvSpPr>
        <p:spPr>
          <a:xfrm>
            <a:off x="611188" y="481013"/>
            <a:ext cx="7897812" cy="482600"/>
          </a:xfrm>
        </p:spPr>
        <p:txBody>
          <a:bodyPr/>
          <a:lstStyle/>
          <a:p>
            <a:pPr>
              <a:defRPr/>
            </a:pPr>
            <a:r>
              <a:rPr lang="en-US" altLang="en-US" sz="2800" b="1" kern="1200" dirty="0">
                <a:latin typeface="Century Gothic" panose="020B0502020202020204" pitchFamily="34" charset="0"/>
              </a:rPr>
              <a:t>IMPORTANT TO NOTE:</a:t>
            </a:r>
          </a:p>
        </p:txBody>
      </p:sp>
      <p:sp>
        <p:nvSpPr>
          <p:cNvPr id="28675" name="Content Placeholder 2">
            <a:extLst>
              <a:ext uri="{FF2B5EF4-FFF2-40B4-BE49-F238E27FC236}">
                <a16:creationId xmlns:a16="http://schemas.microsoft.com/office/drawing/2014/main" id="{A3DC331C-CF56-444E-9F9E-93ADE42E570A}"/>
              </a:ext>
            </a:extLst>
          </p:cNvPr>
          <p:cNvSpPr>
            <a:spLocks noGrp="1" noChangeArrowheads="1"/>
          </p:cNvSpPr>
          <p:nvPr>
            <p:ph idx="4294967295"/>
          </p:nvPr>
        </p:nvSpPr>
        <p:spPr>
          <a:xfrm>
            <a:off x="323528" y="4441676"/>
            <a:ext cx="7923212" cy="427186"/>
          </a:xfrm>
        </p:spPr>
        <p:txBody>
          <a:bodyPr/>
          <a:lstStyle/>
          <a:p>
            <a:pPr marL="240761" indent="-240761">
              <a:defRPr/>
            </a:pPr>
            <a:r>
              <a:rPr lang="en-ZA" altLang="en-US" sz="2400" dirty="0">
                <a:latin typeface="Arial Narrow" panose="020B0604020202020204" pitchFamily="34" charset="0"/>
                <a:cs typeface="Arial Narrow" panose="020B0604020202020204" pitchFamily="34" charset="0"/>
              </a:rPr>
              <a:t>Time period for notification of death within 6 months from date of death.</a:t>
            </a:r>
          </a:p>
          <a:p>
            <a:pPr marL="240761" indent="-240761">
              <a:defRPr/>
            </a:pPr>
            <a:r>
              <a:rPr lang="en-ZA" altLang="en-US" sz="2400" dirty="0">
                <a:latin typeface="Arial Narrow" panose="020B0604020202020204" pitchFamily="34" charset="0"/>
                <a:cs typeface="Arial Narrow" panose="020B0604020202020204" pitchFamily="34" charset="0"/>
              </a:rPr>
              <a:t>Send evidence and other documents within 3 months of death</a:t>
            </a:r>
          </a:p>
          <a:p>
            <a:pPr marL="240761" indent="-240761">
              <a:defRPr/>
            </a:pPr>
            <a:r>
              <a:rPr lang="en-US" sz="2400" dirty="0">
                <a:effectLst/>
                <a:latin typeface="Arial Narrow" panose="020B0606020202030204" pitchFamily="34" charset="0"/>
                <a:ea typeface="Times New Roman" panose="02020603050405020304" pitchFamily="18" charset="0"/>
              </a:rPr>
              <a:t>There are no waiting periods for new members, and no health questionnaires to be completed.</a:t>
            </a:r>
          </a:p>
          <a:p>
            <a:pPr marL="240761" indent="-240761">
              <a:defRPr/>
            </a:pPr>
            <a:r>
              <a:rPr lang="en-US" sz="2400" dirty="0">
                <a:latin typeface="Arial Narrow" panose="020B0606020202030204" pitchFamily="34" charset="0"/>
                <a:ea typeface="Calibri" panose="020F0502020204030204" pitchFamily="34" charset="0"/>
              </a:rPr>
              <a:t>Funeral claim forms can be obtained from Hollard offices.</a:t>
            </a:r>
            <a:endParaRPr lang="en-US" sz="2400" dirty="0">
              <a:effectLst/>
              <a:latin typeface="Arial Narrow" panose="020B0606020202030204" pitchFamily="34" charset="0"/>
              <a:ea typeface="Calibri" panose="020F0502020204030204" pitchFamily="34" charset="0"/>
            </a:endParaRPr>
          </a:p>
          <a:p>
            <a:pPr marL="240761" indent="-240761">
              <a:defRPr/>
            </a:pPr>
            <a:endParaRPr lang="en-ZA" altLang="en-US" sz="2000" dirty="0">
              <a:latin typeface="Arial Narrow" panose="020B0604020202020204" pitchFamily="34" charset="0"/>
              <a:cs typeface="Arial Narrow" panose="020B0604020202020204" pitchFamily="34" charset="0"/>
            </a:endParaRPr>
          </a:p>
          <a:p>
            <a:pPr marL="240761" indent="-240761">
              <a:defRPr/>
            </a:pPr>
            <a:endParaRPr lang="en-ZA" altLang="en-US" sz="2000" dirty="0">
              <a:latin typeface="Arial Narrow" panose="020B0604020202020204" pitchFamily="34" charset="0"/>
              <a:cs typeface="Arial Narrow" panose="020B0604020202020204" pitchFamily="34" charset="0"/>
            </a:endParaRPr>
          </a:p>
          <a:p>
            <a:pPr marL="240761" indent="-240761">
              <a:defRPr/>
            </a:pPr>
            <a:endParaRPr lang="en-ZA" altLang="en-US" sz="2000" dirty="0">
              <a:latin typeface="Arial Narrow" panose="020B0604020202020204" pitchFamily="34" charset="0"/>
              <a:cs typeface="Arial Narrow" panose="020B0604020202020204" pitchFamily="34" charset="0"/>
            </a:endParaRPr>
          </a:p>
          <a:p>
            <a:pPr marL="0" indent="0">
              <a:buNone/>
              <a:defRPr/>
            </a:pPr>
            <a:endParaRPr lang="en-ZA" altLang="en-US" sz="2000" dirty="0">
              <a:latin typeface="Arial Narrow" panose="020B0604020202020204" pitchFamily="34" charset="0"/>
              <a:cs typeface="Arial Narrow" panose="020B0604020202020204" pitchFamily="34" charset="0"/>
            </a:endParaRPr>
          </a:p>
          <a:p>
            <a:pPr marL="0" indent="0" algn="ctr">
              <a:buFont typeface="Wingdings" panose="05000000000000000000" pitchFamily="2" charset="2"/>
              <a:buNone/>
              <a:defRPr/>
            </a:pPr>
            <a:endParaRPr lang="en-ZA" altLang="en-US" dirty="0">
              <a:solidFill>
                <a:srgbClr val="FF0000"/>
              </a:solidFill>
              <a:latin typeface="Arial Narrow" panose="020B0604020202020204" pitchFamily="34" charset="0"/>
              <a:cs typeface="Arial Narrow" panose="020B0604020202020204" pitchFamily="34" charset="0"/>
            </a:endParaRPr>
          </a:p>
          <a:p>
            <a:pPr marL="0" indent="0" algn="ctr">
              <a:buFont typeface="Wingdings" panose="05000000000000000000" pitchFamily="2" charset="2"/>
              <a:buNone/>
              <a:defRPr/>
            </a:pPr>
            <a:endParaRPr lang="en-ZA" altLang="en-US" dirty="0">
              <a:latin typeface="Arial Narrow" panose="020B0604020202020204" pitchFamily="34" charset="0"/>
              <a:cs typeface="Arial Narrow" panose="020B0604020202020204" pitchFamily="34" charset="0"/>
            </a:endParaRPr>
          </a:p>
          <a:p>
            <a:pPr marL="240761" indent="-240761">
              <a:defRPr/>
            </a:pPr>
            <a:endParaRPr lang="en-ZA" altLang="en-US" dirty="0">
              <a:latin typeface="Arial Narrow" panose="020B0604020202020204" pitchFamily="34" charset="0"/>
              <a:cs typeface="Arial Narrow" panose="020B0604020202020204" pitchFamily="34" charset="0"/>
            </a:endParaRPr>
          </a:p>
        </p:txBody>
      </p:sp>
      <p:sp>
        <p:nvSpPr>
          <p:cNvPr id="9" name="Slide Number Placeholder 3">
            <a:extLst>
              <a:ext uri="{FF2B5EF4-FFF2-40B4-BE49-F238E27FC236}">
                <a16:creationId xmlns:a16="http://schemas.microsoft.com/office/drawing/2014/main" id="{CE2D9A12-F29A-5E49-AB4B-FB7CBD62EEBD}"/>
              </a:ext>
            </a:extLst>
          </p:cNvPr>
          <p:cNvSpPr>
            <a:spLocks noGrp="1"/>
          </p:cNvSpPr>
          <p:nvPr>
            <p:ph type="sldNum" sz="quarter" idx="4294967295"/>
          </p:nvPr>
        </p:nvSpPr>
        <p:spPr>
          <a:xfrm>
            <a:off x="6858000" y="4868863"/>
            <a:ext cx="1676400" cy="317500"/>
          </a:xfrm>
          <a:prstGeom prst="rect">
            <a:avLst/>
          </a:prstGeom>
        </p:spPr>
        <p:txBody>
          <a:bodyPr/>
          <a:lstStyle/>
          <a:p>
            <a:pPr>
              <a:defRPr/>
            </a:pPr>
            <a:r>
              <a:rPr lang="en-US" altLang="en-US" dirty="0"/>
              <a:t>Slide </a:t>
            </a:r>
            <a:fld id="{553AFD28-1AAD-4C0A-A59E-5FDFB37E3314}" type="slidenum">
              <a:rPr lang="en-US" altLang="en-US"/>
              <a:pPr>
                <a:defRPr/>
              </a:pPr>
              <a:t>6</a:t>
            </a:fld>
            <a:r>
              <a:rPr lang="en-US" altLang="en-US" dirty="0"/>
              <a:t> of 11</a:t>
            </a:r>
          </a:p>
        </p:txBody>
      </p:sp>
    </p:spTree>
  </p:cSld>
  <p:clrMapOvr>
    <a:masterClrMapping/>
  </p:clrMapOvr>
  <p:transition advTm="10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7C64A134-567C-4A06-B509-44289B5B6FC3}"/>
              </a:ext>
            </a:extLst>
          </p:cNvPr>
          <p:cNvSpPr>
            <a:spLocks noGrp="1" noChangeArrowheads="1"/>
          </p:cNvSpPr>
          <p:nvPr>
            <p:ph type="title"/>
          </p:nvPr>
        </p:nvSpPr>
        <p:spPr>
          <a:xfrm>
            <a:off x="827088" y="373063"/>
            <a:ext cx="5638800" cy="482600"/>
          </a:xfrm>
        </p:spPr>
        <p:txBody>
          <a:bodyPr/>
          <a:lstStyle/>
          <a:p>
            <a:pPr>
              <a:defRPr/>
            </a:pPr>
            <a:br>
              <a:rPr lang="en-ZA" altLang="en-US" sz="2333" dirty="0"/>
            </a:br>
            <a:br>
              <a:rPr lang="en-ZA" altLang="en-US" sz="2333" dirty="0"/>
            </a:br>
            <a:br>
              <a:rPr lang="en-ZA" altLang="en-US" sz="2333" i="1" dirty="0"/>
            </a:br>
            <a:br>
              <a:rPr lang="en-ZA" altLang="en-US" sz="2333" i="1" dirty="0"/>
            </a:br>
            <a:r>
              <a:rPr lang="en-ZA" altLang="en-US" sz="2333" i="1" dirty="0"/>
              <a:t> </a:t>
            </a:r>
          </a:p>
        </p:txBody>
      </p:sp>
      <p:sp>
        <p:nvSpPr>
          <p:cNvPr id="26627" name="Content Placeholder 2">
            <a:extLst>
              <a:ext uri="{FF2B5EF4-FFF2-40B4-BE49-F238E27FC236}">
                <a16:creationId xmlns:a16="http://schemas.microsoft.com/office/drawing/2014/main" id="{7BA44252-D090-45EF-A583-B72A94482D45}"/>
              </a:ext>
            </a:extLst>
          </p:cNvPr>
          <p:cNvSpPr>
            <a:spLocks noGrp="1" noChangeArrowheads="1"/>
          </p:cNvSpPr>
          <p:nvPr>
            <p:ph idx="4294967295"/>
          </p:nvPr>
        </p:nvSpPr>
        <p:spPr>
          <a:xfrm>
            <a:off x="611188" y="1117600"/>
            <a:ext cx="8064500" cy="3900488"/>
          </a:xfrm>
        </p:spPr>
        <p:txBody>
          <a:bodyPr/>
          <a:lstStyle/>
          <a:p>
            <a:pPr>
              <a:spcBef>
                <a:spcPts val="600"/>
              </a:spcBef>
            </a:pPr>
            <a:r>
              <a:rPr lang="en-US" altLang="en-US" sz="2200" dirty="0">
                <a:latin typeface="Arial Narrow" panose="020B0606020202030204" pitchFamily="34" charset="0"/>
                <a:ea typeface="Arial Narrow" panose="020B0606020202030204" pitchFamily="34" charset="0"/>
                <a:cs typeface="Arial Narrow" panose="020B0606020202030204" pitchFamily="34" charset="0"/>
              </a:rPr>
              <a:t>Annual Premiums for 2020/2021, NAD 370 per member per annum;</a:t>
            </a:r>
          </a:p>
          <a:p>
            <a:pPr>
              <a:spcBef>
                <a:spcPts val="600"/>
              </a:spcBef>
            </a:pPr>
            <a:r>
              <a:rPr lang="en-US" altLang="en-US" sz="2200" dirty="0">
                <a:latin typeface="Arial Narrow" panose="020B0606020202030204" pitchFamily="34" charset="0"/>
                <a:ea typeface="Arial Narrow" panose="020B0606020202030204" pitchFamily="34" charset="0"/>
                <a:cs typeface="Arial Narrow" panose="020B0606020202030204" pitchFamily="34" charset="0"/>
              </a:rPr>
              <a:t>The Annual Premium continues to be subsidized by the NAC Burial Fund.</a:t>
            </a:r>
          </a:p>
          <a:p>
            <a:pPr>
              <a:spcBef>
                <a:spcPts val="600"/>
              </a:spcBef>
            </a:pPr>
            <a:r>
              <a:rPr lang="en-US" altLang="en-US" sz="2200" dirty="0">
                <a:latin typeface="Arial Narrow" panose="020B0606020202030204" pitchFamily="34" charset="0"/>
                <a:ea typeface="Arial Narrow" panose="020B0606020202030204" pitchFamily="34" charset="0"/>
                <a:cs typeface="Arial Narrow" panose="020B0606020202030204" pitchFamily="34" charset="0"/>
              </a:rPr>
              <a:t>Annual Premium payment procedures remain the same as in previous years.</a:t>
            </a:r>
          </a:p>
          <a:p>
            <a:pPr>
              <a:spcBef>
                <a:spcPts val="600"/>
              </a:spcBef>
            </a:pPr>
            <a:endParaRPr lang="en-US" altLang="en-US" sz="2200" dirty="0">
              <a:latin typeface="Arial Narrow" panose="020B0606020202030204" pitchFamily="34" charset="0"/>
              <a:ea typeface="Arial Narrow" panose="020B0606020202030204" pitchFamily="34" charset="0"/>
              <a:cs typeface="Arial Narrow" panose="020B0606020202030204" pitchFamily="34" charset="0"/>
            </a:endParaRPr>
          </a:p>
        </p:txBody>
      </p:sp>
      <p:sp>
        <p:nvSpPr>
          <p:cNvPr id="6" name="Title 2">
            <a:extLst>
              <a:ext uri="{FF2B5EF4-FFF2-40B4-BE49-F238E27FC236}">
                <a16:creationId xmlns:a16="http://schemas.microsoft.com/office/drawing/2014/main" id="{44097772-6271-9347-9FCB-FBAEEDB7B0D7}"/>
              </a:ext>
            </a:extLst>
          </p:cNvPr>
          <p:cNvSpPr txBox="1">
            <a:spLocks noChangeArrowheads="1"/>
          </p:cNvSpPr>
          <p:nvPr/>
        </p:nvSpPr>
        <p:spPr bwMode="auto">
          <a:xfrm>
            <a:off x="611188" y="317500"/>
            <a:ext cx="7923212"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chor="ctr"/>
          <a:lstStyle>
            <a:lvl1pPr algn="l" rtl="0" eaLnBrk="0" fontAlgn="base" hangingPunct="0">
              <a:spcBef>
                <a:spcPct val="0"/>
              </a:spcBef>
              <a:spcAft>
                <a:spcPct val="0"/>
              </a:spcAft>
              <a:defRPr sz="2600">
                <a:solidFill>
                  <a:schemeClr val="tx2"/>
                </a:solidFill>
                <a:latin typeface="+mj-lt"/>
                <a:ea typeface="+mj-ea"/>
                <a:cs typeface="+mj-cs"/>
              </a:defRPr>
            </a:lvl1pPr>
            <a:lvl2pPr algn="l" rtl="0" eaLnBrk="0" fontAlgn="base" hangingPunct="0">
              <a:spcBef>
                <a:spcPct val="0"/>
              </a:spcBef>
              <a:spcAft>
                <a:spcPct val="0"/>
              </a:spcAft>
              <a:defRPr sz="2600">
                <a:solidFill>
                  <a:schemeClr val="tx2"/>
                </a:solidFill>
                <a:latin typeface="Arial" charset="0"/>
              </a:defRPr>
            </a:lvl2pPr>
            <a:lvl3pPr algn="l" rtl="0" eaLnBrk="0" fontAlgn="base" hangingPunct="0">
              <a:spcBef>
                <a:spcPct val="0"/>
              </a:spcBef>
              <a:spcAft>
                <a:spcPct val="0"/>
              </a:spcAft>
              <a:defRPr sz="2600">
                <a:solidFill>
                  <a:schemeClr val="tx2"/>
                </a:solidFill>
                <a:latin typeface="Arial" charset="0"/>
              </a:defRPr>
            </a:lvl3pPr>
            <a:lvl4pPr algn="l" rtl="0" eaLnBrk="0" fontAlgn="base" hangingPunct="0">
              <a:spcBef>
                <a:spcPct val="0"/>
              </a:spcBef>
              <a:spcAft>
                <a:spcPct val="0"/>
              </a:spcAft>
              <a:defRPr sz="2600">
                <a:solidFill>
                  <a:schemeClr val="tx2"/>
                </a:solidFill>
                <a:latin typeface="Arial" charset="0"/>
              </a:defRPr>
            </a:lvl4pPr>
            <a:lvl5pPr algn="l" rtl="0" eaLnBrk="0" fontAlgn="base" hangingPunct="0">
              <a:spcBef>
                <a:spcPct val="0"/>
              </a:spcBef>
              <a:spcAft>
                <a:spcPct val="0"/>
              </a:spcAft>
              <a:defRPr sz="2600">
                <a:solidFill>
                  <a:schemeClr val="tx2"/>
                </a:solidFill>
                <a:latin typeface="Arial" charset="0"/>
              </a:defRPr>
            </a:lvl5pPr>
            <a:lvl6pPr marL="380985" algn="l" rtl="0" eaLnBrk="0" fontAlgn="base" hangingPunct="0">
              <a:spcBef>
                <a:spcPct val="0"/>
              </a:spcBef>
              <a:spcAft>
                <a:spcPct val="0"/>
              </a:spcAft>
              <a:defRPr sz="2667">
                <a:solidFill>
                  <a:schemeClr val="tx2"/>
                </a:solidFill>
                <a:latin typeface="Arial" charset="0"/>
              </a:defRPr>
            </a:lvl6pPr>
            <a:lvl7pPr marL="761970" algn="l" rtl="0" eaLnBrk="0" fontAlgn="base" hangingPunct="0">
              <a:spcBef>
                <a:spcPct val="0"/>
              </a:spcBef>
              <a:spcAft>
                <a:spcPct val="0"/>
              </a:spcAft>
              <a:defRPr sz="2667">
                <a:solidFill>
                  <a:schemeClr val="tx2"/>
                </a:solidFill>
                <a:latin typeface="Arial" charset="0"/>
              </a:defRPr>
            </a:lvl7pPr>
            <a:lvl8pPr marL="1142954" algn="l" rtl="0" eaLnBrk="0" fontAlgn="base" hangingPunct="0">
              <a:spcBef>
                <a:spcPct val="0"/>
              </a:spcBef>
              <a:spcAft>
                <a:spcPct val="0"/>
              </a:spcAft>
              <a:defRPr sz="2667">
                <a:solidFill>
                  <a:schemeClr val="tx2"/>
                </a:solidFill>
                <a:latin typeface="Arial" charset="0"/>
              </a:defRPr>
            </a:lvl8pPr>
            <a:lvl9pPr marL="1523939" algn="l" rtl="0" eaLnBrk="0" fontAlgn="base" hangingPunct="0">
              <a:spcBef>
                <a:spcPct val="0"/>
              </a:spcBef>
              <a:spcAft>
                <a:spcPct val="0"/>
              </a:spcAft>
              <a:defRPr sz="2667">
                <a:solidFill>
                  <a:schemeClr val="tx2"/>
                </a:solidFill>
                <a:latin typeface="Arial" charset="0"/>
              </a:defRPr>
            </a:lvl9pPr>
          </a:lstStyle>
          <a:p>
            <a:pPr>
              <a:defRPr/>
            </a:pPr>
            <a:r>
              <a:rPr lang="en-US" altLang="en-US" sz="2000" kern="0" dirty="0">
                <a:latin typeface="Century Gothic" panose="020B0502020202020204" pitchFamily="34" charset="0"/>
              </a:rPr>
              <a:t> ANNUAL PREMIUMS</a:t>
            </a:r>
            <a:endParaRPr lang="en-ZA" altLang="en-US" sz="2000" b="0" i="1" kern="0" dirty="0">
              <a:latin typeface="Century Gothic" panose="020B0502020202020204" pitchFamily="34" charset="0"/>
            </a:endParaRPr>
          </a:p>
        </p:txBody>
      </p:sp>
      <p:sp>
        <p:nvSpPr>
          <p:cNvPr id="9" name="Slide Number Placeholder 3">
            <a:extLst>
              <a:ext uri="{FF2B5EF4-FFF2-40B4-BE49-F238E27FC236}">
                <a16:creationId xmlns:a16="http://schemas.microsoft.com/office/drawing/2014/main" id="{ABDF7047-77B6-6A4A-9C72-3029B814C2B7}"/>
              </a:ext>
            </a:extLst>
          </p:cNvPr>
          <p:cNvSpPr>
            <a:spLocks noGrp="1"/>
          </p:cNvSpPr>
          <p:nvPr>
            <p:ph type="sldNum" sz="quarter" idx="4294967295"/>
          </p:nvPr>
        </p:nvSpPr>
        <p:spPr>
          <a:xfrm>
            <a:off x="6858000" y="4868863"/>
            <a:ext cx="1676400" cy="317500"/>
          </a:xfrm>
          <a:prstGeom prst="rect">
            <a:avLst/>
          </a:prstGeom>
        </p:spPr>
        <p:txBody>
          <a:bodyPr/>
          <a:lstStyle/>
          <a:p>
            <a:pPr>
              <a:defRPr/>
            </a:pPr>
            <a:r>
              <a:rPr lang="en-US" altLang="en-US" dirty="0"/>
              <a:t>Slide </a:t>
            </a:r>
            <a:fld id="{0AE044AD-DFF6-4792-9F3E-08447C48E1BC}" type="slidenum">
              <a:rPr lang="en-US" altLang="en-US"/>
              <a:pPr>
                <a:defRPr/>
              </a:pPr>
              <a:t>7</a:t>
            </a:fld>
            <a:r>
              <a:rPr lang="en-US" altLang="en-US" dirty="0"/>
              <a:t> of 11</a:t>
            </a:r>
          </a:p>
        </p:txBody>
      </p:sp>
    </p:spTree>
  </p:cSld>
  <p:clrMapOvr>
    <a:masterClrMapping/>
  </p:clrMapOvr>
  <p:transition advTm="10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20673349-0611-4146-993E-201A03B61EF3}"/>
              </a:ext>
            </a:extLst>
          </p:cNvPr>
          <p:cNvSpPr>
            <a:spLocks noGrp="1" noChangeArrowheads="1"/>
          </p:cNvSpPr>
          <p:nvPr>
            <p:ph type="title"/>
          </p:nvPr>
        </p:nvSpPr>
        <p:spPr>
          <a:xfrm>
            <a:off x="811213" y="341313"/>
            <a:ext cx="5638800" cy="482600"/>
          </a:xfrm>
        </p:spPr>
        <p:txBody>
          <a:bodyPr/>
          <a:lstStyle/>
          <a:p>
            <a:pPr>
              <a:defRPr/>
            </a:pPr>
            <a:br>
              <a:rPr lang="en-ZA" altLang="en-US" sz="2333" dirty="0"/>
            </a:br>
            <a:br>
              <a:rPr lang="en-ZA" altLang="en-US" sz="2333" dirty="0"/>
            </a:br>
            <a:br>
              <a:rPr lang="en-ZA" altLang="en-US" sz="2333" i="1" dirty="0"/>
            </a:br>
            <a:r>
              <a:rPr lang="en-ZA" altLang="en-US" sz="2333" i="1" dirty="0"/>
              <a:t> </a:t>
            </a:r>
          </a:p>
        </p:txBody>
      </p:sp>
      <p:sp>
        <p:nvSpPr>
          <p:cNvPr id="27651" name="Content Placeholder 2">
            <a:extLst>
              <a:ext uri="{FF2B5EF4-FFF2-40B4-BE49-F238E27FC236}">
                <a16:creationId xmlns:a16="http://schemas.microsoft.com/office/drawing/2014/main" id="{7E629889-3BE3-47A7-A2CC-E9F94D6C5F31}"/>
              </a:ext>
            </a:extLst>
          </p:cNvPr>
          <p:cNvSpPr>
            <a:spLocks noGrp="1" noChangeArrowheads="1"/>
          </p:cNvSpPr>
          <p:nvPr>
            <p:ph idx="4294967295"/>
          </p:nvPr>
        </p:nvSpPr>
        <p:spPr>
          <a:xfrm>
            <a:off x="595313" y="1122363"/>
            <a:ext cx="7923212" cy="3248025"/>
          </a:xfrm>
        </p:spPr>
        <p:txBody>
          <a:bodyPr/>
          <a:lstStyle/>
          <a:p>
            <a:pPr>
              <a:spcBef>
                <a:spcPts val="600"/>
              </a:spcBef>
            </a:pPr>
            <a:r>
              <a:rPr lang="en-ZA" altLang="en-US" sz="2700" dirty="0">
                <a:latin typeface="Arial Narrow" panose="020B0606020202030204" pitchFamily="34" charset="0"/>
                <a:ea typeface="Arial Narrow" panose="020B0606020202030204" pitchFamily="34" charset="0"/>
                <a:cs typeface="Arial Narrow" panose="020B0606020202030204" pitchFamily="34" charset="0"/>
              </a:rPr>
              <a:t>The process remains the same.</a:t>
            </a:r>
          </a:p>
          <a:p>
            <a:pPr>
              <a:spcBef>
                <a:spcPts val="600"/>
              </a:spcBef>
            </a:pPr>
            <a:r>
              <a:rPr lang="en-ZA" altLang="en-US" sz="2700" dirty="0">
                <a:latin typeface="Arial Narrow" panose="020B0606020202030204" pitchFamily="34" charset="0"/>
                <a:ea typeface="Arial Narrow" panose="020B0606020202030204" pitchFamily="34" charset="0"/>
                <a:cs typeface="Arial Narrow" panose="020B0606020202030204" pitchFamily="34" charset="0"/>
              </a:rPr>
              <a:t>A member has the following options in the event of a claim:</a:t>
            </a:r>
          </a:p>
          <a:p>
            <a:pPr lvl="1">
              <a:spcBef>
                <a:spcPts val="600"/>
              </a:spcBef>
            </a:pPr>
            <a:r>
              <a:rPr lang="en-ZA" altLang="en-US" sz="2400" dirty="0">
                <a:latin typeface="Arial Narrow" panose="020B0606020202030204" pitchFamily="34" charset="0"/>
                <a:ea typeface="Arial Narrow" panose="020B0606020202030204" pitchFamily="34" charset="0"/>
                <a:cs typeface="Arial Narrow" panose="020B0606020202030204" pitchFamily="34" charset="0"/>
              </a:rPr>
              <a:t>Contact a NAMBOB undertaker for assistance or,</a:t>
            </a:r>
          </a:p>
          <a:p>
            <a:pPr lvl="1">
              <a:spcBef>
                <a:spcPts val="600"/>
              </a:spcBef>
            </a:pPr>
            <a:r>
              <a:rPr lang="en-ZA" altLang="en-US" sz="2400" dirty="0">
                <a:latin typeface="Arial Narrow" panose="020B0606020202030204" pitchFamily="34" charset="0"/>
                <a:ea typeface="Arial Narrow" panose="020B0606020202030204" pitchFamily="34" charset="0"/>
                <a:cs typeface="Arial Narrow" panose="020B0606020202030204" pitchFamily="34" charset="0"/>
              </a:rPr>
              <a:t>Once the cash benefit has been paid out, choose an undertaker of own choice;</a:t>
            </a:r>
          </a:p>
        </p:txBody>
      </p:sp>
      <p:sp>
        <p:nvSpPr>
          <p:cNvPr id="6" name="Title 2">
            <a:extLst>
              <a:ext uri="{FF2B5EF4-FFF2-40B4-BE49-F238E27FC236}">
                <a16:creationId xmlns:a16="http://schemas.microsoft.com/office/drawing/2014/main" id="{7F752153-8599-8E44-90C3-5E0C9EA8CBE7}"/>
              </a:ext>
            </a:extLst>
          </p:cNvPr>
          <p:cNvSpPr txBox="1">
            <a:spLocks noChangeArrowheads="1"/>
          </p:cNvSpPr>
          <p:nvPr/>
        </p:nvSpPr>
        <p:spPr bwMode="auto">
          <a:xfrm>
            <a:off x="595313" y="323850"/>
            <a:ext cx="7993062"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chor="ctr"/>
          <a:lstStyle>
            <a:lvl1pPr algn="l" rtl="0" eaLnBrk="0" fontAlgn="base" hangingPunct="0">
              <a:spcBef>
                <a:spcPct val="0"/>
              </a:spcBef>
              <a:spcAft>
                <a:spcPct val="0"/>
              </a:spcAft>
              <a:defRPr sz="2600">
                <a:solidFill>
                  <a:schemeClr val="tx2"/>
                </a:solidFill>
                <a:latin typeface="+mj-lt"/>
                <a:ea typeface="+mj-ea"/>
                <a:cs typeface="+mj-cs"/>
              </a:defRPr>
            </a:lvl1pPr>
            <a:lvl2pPr algn="l" rtl="0" eaLnBrk="0" fontAlgn="base" hangingPunct="0">
              <a:spcBef>
                <a:spcPct val="0"/>
              </a:spcBef>
              <a:spcAft>
                <a:spcPct val="0"/>
              </a:spcAft>
              <a:defRPr sz="2600">
                <a:solidFill>
                  <a:schemeClr val="tx2"/>
                </a:solidFill>
                <a:latin typeface="Arial" charset="0"/>
              </a:defRPr>
            </a:lvl2pPr>
            <a:lvl3pPr algn="l" rtl="0" eaLnBrk="0" fontAlgn="base" hangingPunct="0">
              <a:spcBef>
                <a:spcPct val="0"/>
              </a:spcBef>
              <a:spcAft>
                <a:spcPct val="0"/>
              </a:spcAft>
              <a:defRPr sz="2600">
                <a:solidFill>
                  <a:schemeClr val="tx2"/>
                </a:solidFill>
                <a:latin typeface="Arial" charset="0"/>
              </a:defRPr>
            </a:lvl3pPr>
            <a:lvl4pPr algn="l" rtl="0" eaLnBrk="0" fontAlgn="base" hangingPunct="0">
              <a:spcBef>
                <a:spcPct val="0"/>
              </a:spcBef>
              <a:spcAft>
                <a:spcPct val="0"/>
              </a:spcAft>
              <a:defRPr sz="2600">
                <a:solidFill>
                  <a:schemeClr val="tx2"/>
                </a:solidFill>
                <a:latin typeface="Arial" charset="0"/>
              </a:defRPr>
            </a:lvl4pPr>
            <a:lvl5pPr algn="l" rtl="0" eaLnBrk="0" fontAlgn="base" hangingPunct="0">
              <a:spcBef>
                <a:spcPct val="0"/>
              </a:spcBef>
              <a:spcAft>
                <a:spcPct val="0"/>
              </a:spcAft>
              <a:defRPr sz="2600">
                <a:solidFill>
                  <a:schemeClr val="tx2"/>
                </a:solidFill>
                <a:latin typeface="Arial" charset="0"/>
              </a:defRPr>
            </a:lvl5pPr>
            <a:lvl6pPr marL="380985" algn="l" rtl="0" eaLnBrk="0" fontAlgn="base" hangingPunct="0">
              <a:spcBef>
                <a:spcPct val="0"/>
              </a:spcBef>
              <a:spcAft>
                <a:spcPct val="0"/>
              </a:spcAft>
              <a:defRPr sz="2667">
                <a:solidFill>
                  <a:schemeClr val="tx2"/>
                </a:solidFill>
                <a:latin typeface="Arial" charset="0"/>
              </a:defRPr>
            </a:lvl6pPr>
            <a:lvl7pPr marL="761970" algn="l" rtl="0" eaLnBrk="0" fontAlgn="base" hangingPunct="0">
              <a:spcBef>
                <a:spcPct val="0"/>
              </a:spcBef>
              <a:spcAft>
                <a:spcPct val="0"/>
              </a:spcAft>
              <a:defRPr sz="2667">
                <a:solidFill>
                  <a:schemeClr val="tx2"/>
                </a:solidFill>
                <a:latin typeface="Arial" charset="0"/>
              </a:defRPr>
            </a:lvl7pPr>
            <a:lvl8pPr marL="1142954" algn="l" rtl="0" eaLnBrk="0" fontAlgn="base" hangingPunct="0">
              <a:spcBef>
                <a:spcPct val="0"/>
              </a:spcBef>
              <a:spcAft>
                <a:spcPct val="0"/>
              </a:spcAft>
              <a:defRPr sz="2667">
                <a:solidFill>
                  <a:schemeClr val="tx2"/>
                </a:solidFill>
                <a:latin typeface="Arial" charset="0"/>
              </a:defRPr>
            </a:lvl8pPr>
            <a:lvl9pPr marL="1523939" algn="l" rtl="0" eaLnBrk="0" fontAlgn="base" hangingPunct="0">
              <a:spcBef>
                <a:spcPct val="0"/>
              </a:spcBef>
              <a:spcAft>
                <a:spcPct val="0"/>
              </a:spcAft>
              <a:defRPr sz="2667">
                <a:solidFill>
                  <a:schemeClr val="tx2"/>
                </a:solidFill>
                <a:latin typeface="Arial" charset="0"/>
              </a:defRPr>
            </a:lvl9pPr>
          </a:lstStyle>
          <a:p>
            <a:pPr>
              <a:defRPr/>
            </a:pPr>
            <a:r>
              <a:rPr lang="en-US" altLang="en-US" sz="2000" kern="0" dirty="0">
                <a:latin typeface="Century Gothic" panose="020B0502020202020204" pitchFamily="34" charset="0"/>
              </a:rPr>
              <a:t> </a:t>
            </a:r>
            <a:r>
              <a:rPr lang="en-US" altLang="en-US" sz="2800" kern="0" dirty="0">
                <a:latin typeface="Century Gothic" panose="020B0502020202020204" pitchFamily="34" charset="0"/>
              </a:rPr>
              <a:t>WHAT TO DO IN THE EVENT OF A CLAIM?</a:t>
            </a:r>
            <a:endParaRPr lang="en-ZA" altLang="en-US" sz="2800" b="0" i="1" kern="0" dirty="0">
              <a:latin typeface="Century Gothic" panose="020B0502020202020204" pitchFamily="34" charset="0"/>
            </a:endParaRPr>
          </a:p>
        </p:txBody>
      </p:sp>
      <p:sp>
        <p:nvSpPr>
          <p:cNvPr id="9" name="Slide Number Placeholder 3">
            <a:extLst>
              <a:ext uri="{FF2B5EF4-FFF2-40B4-BE49-F238E27FC236}">
                <a16:creationId xmlns:a16="http://schemas.microsoft.com/office/drawing/2014/main" id="{EBFA7D64-B329-1548-9057-14B408EAE847}"/>
              </a:ext>
            </a:extLst>
          </p:cNvPr>
          <p:cNvSpPr>
            <a:spLocks noGrp="1"/>
          </p:cNvSpPr>
          <p:nvPr>
            <p:ph type="sldNum" sz="quarter" idx="4294967295"/>
          </p:nvPr>
        </p:nvSpPr>
        <p:spPr>
          <a:xfrm>
            <a:off x="6858000" y="4868863"/>
            <a:ext cx="1676400" cy="317500"/>
          </a:xfrm>
          <a:prstGeom prst="rect">
            <a:avLst/>
          </a:prstGeom>
        </p:spPr>
        <p:txBody>
          <a:bodyPr/>
          <a:lstStyle/>
          <a:p>
            <a:pPr>
              <a:defRPr/>
            </a:pPr>
            <a:r>
              <a:rPr lang="en-US" altLang="en-US" dirty="0"/>
              <a:t>Slide </a:t>
            </a:r>
            <a:fld id="{57016657-A6DD-4780-B05C-8A53286F4EF4}" type="slidenum">
              <a:rPr lang="en-US" altLang="en-US"/>
              <a:pPr>
                <a:defRPr/>
              </a:pPr>
              <a:t>8</a:t>
            </a:fld>
            <a:r>
              <a:rPr lang="en-US" altLang="en-US" dirty="0"/>
              <a:t> of 11</a:t>
            </a:r>
          </a:p>
        </p:txBody>
      </p:sp>
    </p:spTree>
  </p:cSld>
  <p:clrMapOvr>
    <a:masterClrMapping/>
  </p:clrMapOvr>
  <p:transition advTm="10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27651">
                                            <p:txEl>
                                              <p:pRg st="0" end="0"/>
                                            </p:txEl>
                                          </p:spTgt>
                                        </p:tgtEl>
                                        <p:attrNameLst>
                                          <p:attrName>style.visibility</p:attrName>
                                        </p:attrNameLst>
                                      </p:cBhvr>
                                      <p:to>
                                        <p:strVal val="visible"/>
                                      </p:to>
                                    </p:set>
                                    <p:animEffect transition="in" filter="fade">
                                      <p:cBhvr>
                                        <p:cTn id="14" dur="500"/>
                                        <p:tgtEl>
                                          <p:spTgt spid="27651">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7651">
                                            <p:txEl>
                                              <p:pRg st="1" end="1"/>
                                            </p:txEl>
                                          </p:spTgt>
                                        </p:tgtEl>
                                        <p:attrNameLst>
                                          <p:attrName>style.visibility</p:attrName>
                                        </p:attrNameLst>
                                      </p:cBhvr>
                                      <p:to>
                                        <p:strVal val="visible"/>
                                      </p:to>
                                    </p:set>
                                    <p:animEffect transition="in" filter="fade">
                                      <p:cBhvr>
                                        <p:cTn id="19" dur="500"/>
                                        <p:tgtEl>
                                          <p:spTgt spid="27651">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7651">
                                            <p:txEl>
                                              <p:pRg st="2" end="2"/>
                                            </p:txEl>
                                          </p:spTgt>
                                        </p:tgtEl>
                                        <p:attrNameLst>
                                          <p:attrName>style.visibility</p:attrName>
                                        </p:attrNameLst>
                                      </p:cBhvr>
                                      <p:to>
                                        <p:strVal val="visible"/>
                                      </p:to>
                                    </p:set>
                                    <p:animEffect transition="in" filter="fade">
                                      <p:cBhvr>
                                        <p:cTn id="24" dur="500"/>
                                        <p:tgtEl>
                                          <p:spTgt spid="27651">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7651">
                                            <p:txEl>
                                              <p:pRg st="3" end="3"/>
                                            </p:txEl>
                                          </p:spTgt>
                                        </p:tgtEl>
                                        <p:attrNameLst>
                                          <p:attrName>style.visibility</p:attrName>
                                        </p:attrNameLst>
                                      </p:cBhvr>
                                      <p:to>
                                        <p:strVal val="visible"/>
                                      </p:to>
                                    </p:set>
                                    <p:animEffect transition="in" filter="fade">
                                      <p:cBhvr>
                                        <p:cTn id="29" dur="500"/>
                                        <p:tgtEl>
                                          <p:spTgt spid="276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E7F7606-6945-477F-843F-7C771C148545}"/>
              </a:ext>
            </a:extLst>
          </p:cNvPr>
          <p:cNvSpPr>
            <a:spLocks noGrp="1"/>
          </p:cNvSpPr>
          <p:nvPr>
            <p:ph idx="1"/>
          </p:nvPr>
        </p:nvSpPr>
        <p:spPr/>
        <p:txBody>
          <a:bodyPr/>
          <a:lstStyle/>
          <a:p>
            <a:r>
              <a:rPr lang="en-GB" b="1" dirty="0">
                <a:latin typeface="Arial Narrow" panose="020B0606020202030204" pitchFamily="34" charset="0"/>
              </a:rPr>
              <a:t>Telephone number: +264 61 422 339	</a:t>
            </a:r>
            <a:endParaRPr lang="en-GB" dirty="0">
              <a:latin typeface="Arial Narrow" panose="020B0606020202030204" pitchFamily="34" charset="0"/>
            </a:endParaRPr>
          </a:p>
          <a:p>
            <a:r>
              <a:rPr lang="en-GB" b="1" dirty="0">
                <a:latin typeface="Arial Narrow" panose="020B0606020202030204" pitchFamily="34" charset="0"/>
              </a:rPr>
              <a:t>Email address: </a:t>
            </a:r>
            <a:r>
              <a:rPr lang="en-GB" b="1" dirty="0">
                <a:solidFill>
                  <a:schemeClr val="tx2"/>
                </a:solidFill>
                <a:latin typeface="Arial Narrow" panose="020B0606020202030204" pitchFamily="34" charset="0"/>
                <a:hlinkClick r:id="rId2">
                  <a:extLst>
                    <a:ext uri="{A12FA001-AC4F-418D-AE19-62706E023703}">
                      <ahyp:hlinkClr xmlns:ahyp="http://schemas.microsoft.com/office/drawing/2018/hyperlinkcolor" val="tx"/>
                    </a:ext>
                  </a:extLst>
                </a:hlinkClick>
              </a:rPr>
              <a:t>Bvandenberg@hollardnam.com</a:t>
            </a:r>
            <a:endParaRPr lang="en-GB" b="1" dirty="0">
              <a:solidFill>
                <a:schemeClr val="tx2"/>
              </a:solidFill>
              <a:latin typeface="Arial Narrow" panose="020B0606020202030204" pitchFamily="34" charset="0"/>
            </a:endParaRPr>
          </a:p>
          <a:p>
            <a:r>
              <a:rPr lang="en-GB" b="1" dirty="0">
                <a:latin typeface="Arial Narrow" panose="020B0606020202030204" pitchFamily="34" charset="0"/>
              </a:rPr>
              <a:t>Offices: </a:t>
            </a:r>
          </a:p>
          <a:p>
            <a:pPr lvl="1"/>
            <a:r>
              <a:rPr lang="en-GB" b="1" dirty="0">
                <a:latin typeface="Arial Narrow" panose="020B0606020202030204" pitchFamily="34" charset="0"/>
              </a:rPr>
              <a:t>Jan Jonker Heights Commercial Suite</a:t>
            </a:r>
          </a:p>
          <a:p>
            <a:pPr lvl="1"/>
            <a:r>
              <a:rPr lang="en-GB" b="1" dirty="0">
                <a:latin typeface="Arial Narrow" panose="020B0606020202030204" pitchFamily="34" charset="0"/>
              </a:rPr>
              <a:t>Corner Jan Jonker &amp; </a:t>
            </a:r>
            <a:r>
              <a:rPr lang="en-GB" b="1" dirty="0" err="1">
                <a:latin typeface="Arial Narrow" panose="020B0606020202030204" pitchFamily="34" charset="0"/>
              </a:rPr>
              <a:t>Thorer</a:t>
            </a:r>
            <a:r>
              <a:rPr lang="en-GB" b="1" dirty="0">
                <a:latin typeface="Arial Narrow" panose="020B0606020202030204" pitchFamily="34" charset="0"/>
              </a:rPr>
              <a:t> Road</a:t>
            </a:r>
          </a:p>
          <a:p>
            <a:pPr lvl="1"/>
            <a:r>
              <a:rPr lang="en-GB" b="1" dirty="0">
                <a:latin typeface="Arial Narrow" panose="020B0606020202030204" pitchFamily="34" charset="0"/>
              </a:rPr>
              <a:t>Windhoek, Namibia</a:t>
            </a:r>
          </a:p>
          <a:p>
            <a:pPr marL="0" indent="0">
              <a:buNone/>
            </a:pPr>
            <a:r>
              <a:rPr lang="en-GB" b="1" dirty="0">
                <a:latin typeface="Arial Narrow" panose="020B0606020202030204" pitchFamily="34" charset="0"/>
              </a:rPr>
              <a:t>		</a:t>
            </a:r>
            <a:endParaRPr lang="en-GB" dirty="0">
              <a:latin typeface="Arial Narrow" panose="020B0606020202030204" pitchFamily="34" charset="0"/>
            </a:endParaRPr>
          </a:p>
          <a:p>
            <a:endParaRPr lang="en-ZA" dirty="0"/>
          </a:p>
        </p:txBody>
      </p:sp>
      <p:sp>
        <p:nvSpPr>
          <p:cNvPr id="3" name="Title 2">
            <a:extLst>
              <a:ext uri="{FF2B5EF4-FFF2-40B4-BE49-F238E27FC236}">
                <a16:creationId xmlns:a16="http://schemas.microsoft.com/office/drawing/2014/main" id="{F944DBDB-3579-410E-903C-8BF7C9AE824D}"/>
              </a:ext>
            </a:extLst>
          </p:cNvPr>
          <p:cNvSpPr>
            <a:spLocks noGrp="1"/>
          </p:cNvSpPr>
          <p:nvPr>
            <p:ph type="title"/>
          </p:nvPr>
        </p:nvSpPr>
        <p:spPr/>
        <p:txBody>
          <a:bodyPr/>
          <a:lstStyle/>
          <a:p>
            <a:r>
              <a:rPr lang="en-US" altLang="en-US" sz="2800" b="1" dirty="0">
                <a:latin typeface="Century Gothic" panose="020B0502020202020204" pitchFamily="34" charset="0"/>
              </a:rPr>
              <a:t>HOLLARD LIFE NAMIBIA CONTACT DETAILS</a:t>
            </a:r>
            <a:endParaRPr lang="en-ZA" b="1" dirty="0"/>
          </a:p>
        </p:txBody>
      </p:sp>
      <p:sp>
        <p:nvSpPr>
          <p:cNvPr id="4" name="TextBox 3">
            <a:extLst>
              <a:ext uri="{FF2B5EF4-FFF2-40B4-BE49-F238E27FC236}">
                <a16:creationId xmlns:a16="http://schemas.microsoft.com/office/drawing/2014/main" id="{7F66B8D7-F7D4-41DC-AF7C-DF551CCCE1D3}"/>
              </a:ext>
            </a:extLst>
          </p:cNvPr>
          <p:cNvSpPr txBox="1"/>
          <p:nvPr/>
        </p:nvSpPr>
        <p:spPr>
          <a:xfrm rot="10800000" flipV="1">
            <a:off x="7380312" y="4522977"/>
            <a:ext cx="1296144" cy="276999"/>
          </a:xfrm>
          <a:prstGeom prst="rect">
            <a:avLst/>
          </a:prstGeom>
          <a:noFill/>
        </p:spPr>
        <p:txBody>
          <a:bodyPr wrap="square" rtlCol="0">
            <a:spAutoFit/>
          </a:bodyPr>
          <a:lstStyle/>
          <a:p>
            <a:r>
              <a:rPr lang="en-GB" dirty="0"/>
              <a:t>Slide 10 of 11</a:t>
            </a:r>
            <a:endParaRPr lang="en-ZA" dirty="0"/>
          </a:p>
        </p:txBody>
      </p:sp>
    </p:spTree>
    <p:extLst>
      <p:ext uri="{BB962C8B-B14F-4D97-AF65-F5344CB8AC3E}">
        <p14:creationId xmlns:p14="http://schemas.microsoft.com/office/powerpoint/2010/main" val="4107100815"/>
      </p:ext>
    </p:extLst>
  </p:cSld>
  <p:clrMapOvr>
    <a:masterClrMapping/>
  </p:clrMapOvr>
  <p:transition advTm="10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1000"/>
                                        <p:tgtEl>
                                          <p:spTgt spid="2">
                                            <p:txEl>
                                              <p:pRg st="0" end="0"/>
                                            </p:txEl>
                                          </p:spTgt>
                                        </p:tgtEl>
                                      </p:cBhvr>
                                    </p:animEffect>
                                    <p:anim calcmode="lin" valueType="num">
                                      <p:cBhvr>
                                        <p:cTn id="12"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fade">
                                      <p:cBhvr>
                                        <p:cTn id="16" dur="1000"/>
                                        <p:tgtEl>
                                          <p:spTgt spid="2">
                                            <p:txEl>
                                              <p:pRg st="1" end="1"/>
                                            </p:txEl>
                                          </p:spTgt>
                                        </p:tgtEl>
                                      </p:cBhvr>
                                    </p:animEffect>
                                    <p:anim calcmode="lin" valueType="num">
                                      <p:cBhvr>
                                        <p:cTn id="17"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1000"/>
                                        <p:tgtEl>
                                          <p:spTgt spid="2">
                                            <p:txEl>
                                              <p:pRg st="3" end="3"/>
                                            </p:txEl>
                                          </p:spTgt>
                                        </p:tgtEl>
                                      </p:cBhvr>
                                    </p:animEffect>
                                    <p:anim calcmode="lin" valueType="num">
                                      <p:cBhvr>
                                        <p:cTn id="2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1000"/>
                                        <p:tgtEl>
                                          <p:spTgt spid="2">
                                            <p:txEl>
                                              <p:pRg st="4" end="4"/>
                                            </p:txEl>
                                          </p:spTgt>
                                        </p:tgtEl>
                                      </p:cBhvr>
                                    </p:animEffect>
                                    <p:anim calcmode="lin" valueType="num">
                                      <p:cBhvr>
                                        <p:cTn id="3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2">
                                            <p:txEl>
                                              <p:pRg st="5" end="5"/>
                                            </p:txEl>
                                          </p:spTgt>
                                        </p:tgtEl>
                                        <p:attrNameLst>
                                          <p:attrName>style.visibility</p:attrName>
                                        </p:attrNameLst>
                                      </p:cBhvr>
                                      <p:to>
                                        <p:strVal val="visible"/>
                                      </p:to>
                                    </p:set>
                                    <p:animEffect transition="in" filter="fade">
                                      <p:cBhvr>
                                        <p:cTn id="36" dur="1000"/>
                                        <p:tgtEl>
                                          <p:spTgt spid="2">
                                            <p:txEl>
                                              <p:pRg st="5" end="5"/>
                                            </p:txEl>
                                          </p:spTgt>
                                        </p:tgtEl>
                                      </p:cBhvr>
                                    </p:animEffect>
                                    <p:anim calcmode="lin" valueType="num">
                                      <p:cBhvr>
                                        <p:cTn id="37"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2">
                                            <p:txEl>
                                              <p:pRg st="6" end="6"/>
                                            </p:txEl>
                                          </p:spTgt>
                                        </p:tgtEl>
                                        <p:attrNameLst>
                                          <p:attrName>style.visibility</p:attrName>
                                        </p:attrNameLst>
                                      </p:cBhvr>
                                      <p:to>
                                        <p:strVal val="visible"/>
                                      </p:to>
                                    </p:set>
                                    <p:animEffect transition="in" filter="fade">
                                      <p:cBhvr>
                                        <p:cTn id="41" dur="1000"/>
                                        <p:tgtEl>
                                          <p:spTgt spid="2">
                                            <p:txEl>
                                              <p:pRg st="6" end="6"/>
                                            </p:txEl>
                                          </p:spTgt>
                                        </p:tgtEl>
                                      </p:cBhvr>
                                    </p:animEffect>
                                    <p:anim calcmode="lin" valueType="num">
                                      <p:cBhvr>
                                        <p:cTn id="42"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NAKI E">
  <a:themeElements>
    <a:clrScheme name="NAKI 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NAKI 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de-DE" sz="12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de-DE" sz="1200" b="1" i="0" u="none" strike="noStrike" cap="none" normalizeH="0" baseline="0" smtClean="0">
            <a:ln>
              <a:noFill/>
            </a:ln>
            <a:solidFill>
              <a:schemeClr val="tx1"/>
            </a:solidFill>
            <a:effectLst/>
            <a:latin typeface="Arial" charset="0"/>
          </a:defRPr>
        </a:defPPr>
      </a:lstStyle>
    </a:lnDef>
  </a:objectDefaults>
  <a:extraClrSchemeLst>
    <a:extraClrScheme>
      <a:clrScheme name="NAKI 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AKI 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NAKI 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AKI 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AKI 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AKI 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NAKI 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C2CBAFE37EBB4583BFAE52C726C41C" ma:contentTypeVersion="4" ma:contentTypeDescription="Create a new document." ma:contentTypeScope="" ma:versionID="0cdedef7c74e6eadebbfd4dd85795e80">
  <xsd:schema xmlns:xsd="http://www.w3.org/2001/XMLSchema" xmlns:xs="http://www.w3.org/2001/XMLSchema" xmlns:p="http://schemas.microsoft.com/office/2006/metadata/properties" xmlns:ns3="bacd0ad4-f945-4db5-9dc9-5a7e362be4b2" targetNamespace="http://schemas.microsoft.com/office/2006/metadata/properties" ma:root="true" ma:fieldsID="4b5edf65dc4bba61a52d444d27b07e1d" ns3:_="">
    <xsd:import namespace="bacd0ad4-f945-4db5-9dc9-5a7e362be4b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cd0ad4-f945-4db5-9dc9-5a7e362be4b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5D23693-1AC6-44BB-922A-825CFBE278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cd0ad4-f945-4db5-9dc9-5a7e362be4b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06811FF-DA62-4059-A5F7-134CEC9F81AC}">
  <ds:schemaRefs>
    <ds:schemaRef ds:uri="http://schemas.microsoft.com/office/infopath/2007/PartnerControls"/>
    <ds:schemaRef ds:uri="http://www.w3.org/XML/1998/namespace"/>
    <ds:schemaRef ds:uri="http://purl.org/dc/elements/1.1/"/>
    <ds:schemaRef ds:uri="http://schemas.microsoft.com/office/2006/metadata/properties"/>
    <ds:schemaRef ds:uri="http://schemas.microsoft.com/office/2006/documentManagement/types"/>
    <ds:schemaRef ds:uri="bacd0ad4-f945-4db5-9dc9-5a7e362be4b2"/>
    <ds:schemaRef ds:uri="http://purl.org/dc/dcmitype/"/>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FAF83E89-15C6-49E6-9766-6A8F3A86D2B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C:\Dokumente und Einstellungen\angst\Eigene Dateien\Vorlagen\NAKI E.pot</Template>
  <TotalTime>8311</TotalTime>
  <Words>533</Words>
  <Application>Microsoft Office PowerPoint</Application>
  <PresentationFormat>On-screen Show (16:10)</PresentationFormat>
  <Paragraphs>79</Paragraphs>
  <Slides>11</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Arial</vt:lpstr>
      <vt:lpstr>Arial Narrow</vt:lpstr>
      <vt:lpstr>Calibri</vt:lpstr>
      <vt:lpstr>Century Gothic</vt:lpstr>
      <vt:lpstr>Wingdings</vt:lpstr>
      <vt:lpstr>NAKI E</vt:lpstr>
      <vt:lpstr>Custom Design</vt:lpstr>
      <vt:lpstr>PowerPoint Presentation</vt:lpstr>
      <vt:lpstr>INTRODUCTION</vt:lpstr>
      <vt:lpstr>NAC BURIAL FUND EXECUTIVE COMMITTEE</vt:lpstr>
      <vt:lpstr>PowerPoint Presentation</vt:lpstr>
      <vt:lpstr>PowerPoint Presentation</vt:lpstr>
      <vt:lpstr>IMPORTANT TO NOTE:</vt:lpstr>
      <vt:lpstr>     </vt:lpstr>
      <vt:lpstr>    </vt:lpstr>
      <vt:lpstr>HOLLARD LIFE NAMIBIA CONTACT DETAILS</vt:lpstr>
      <vt:lpstr>CLOSING</vt:lpstr>
      <vt:lpstr>PowerPoint Presentation</vt:lpstr>
    </vt:vector>
  </TitlesOfParts>
  <Company>NAKI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angst</dc:creator>
  <dc:description>NAKI Standard</dc:description>
  <cp:lastModifiedBy>Andre Poole</cp:lastModifiedBy>
  <cp:revision>541</cp:revision>
  <cp:lastPrinted>2020-03-12T07:33:07Z</cp:lastPrinted>
  <dcterms:created xsi:type="dcterms:W3CDTF">2003-05-30T20:49:21Z</dcterms:created>
  <dcterms:modified xsi:type="dcterms:W3CDTF">2020-07-09T15:29:04Z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0x010100BFC2CBAFE37EBB4583BFAE52C726C41C</vt:lpwstr>
  </property>
</Properties>
</file>